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0.4854586129753915</c:v>
                </c:pt>
                <c:pt idx="1">
                  <c:v>0.51006711409395988</c:v>
                </c:pt>
                <c:pt idx="2">
                  <c:v>0</c:v>
                </c:pt>
                <c:pt idx="3">
                  <c:v>4.4742729306487686E-3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Sheet1!$G$2:$G$6</c:f>
              <c:numCache>
                <c:formatCode>0.0;;</c:formatCode>
                <c:ptCount val="5"/>
                <c:pt idx="0">
                  <c:v>6.8011692512654438</c:v>
                </c:pt>
                <c:pt idx="1">
                  <c:v>7.2112743633142156</c:v>
                </c:pt>
                <c:pt idx="2">
                  <c:v>0</c:v>
                </c:pt>
                <c:pt idx="3">
                  <c:v>6.5643877409567937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3.1988307487345562</c:v>
                </c:pt>
                <c:pt idx="1">
                  <c:v>2.7887256366857844</c:v>
                </c:pt>
                <c:pt idx="2">
                  <c:v>0</c:v>
                </c:pt>
                <c:pt idx="3">
                  <c:v>3.4356122590432063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Sheet1!$G$2:$G$6</c:f>
              <c:numCache>
                <c:formatCode>0.0;;</c:formatCode>
                <c:ptCount val="5"/>
                <c:pt idx="0">
                  <c:v>8.6894455053704061</c:v>
                </c:pt>
                <c:pt idx="1">
                  <c:v>8.866749315806862</c:v>
                </c:pt>
                <c:pt idx="2">
                  <c:v>0</c:v>
                </c:pt>
                <c:pt idx="3">
                  <c:v>8.6870815129270973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1.3105544946295939</c:v>
                </c:pt>
                <c:pt idx="1">
                  <c:v>1.133250684193138</c:v>
                </c:pt>
                <c:pt idx="2">
                  <c:v>0</c:v>
                </c:pt>
                <c:pt idx="3">
                  <c:v>1.3129184870729027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Sheet1!$G$2:$G$6</c:f>
              <c:numCache>
                <c:formatCode>0.0;;</c:formatCode>
                <c:ptCount val="5"/>
                <c:pt idx="0">
                  <c:v>9.1354672405949824</c:v>
                </c:pt>
                <c:pt idx="1">
                  <c:v>9.0908172271932255</c:v>
                </c:pt>
                <c:pt idx="2">
                  <c:v>0</c:v>
                </c:pt>
                <c:pt idx="3">
                  <c:v>9.1415390521210504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0.86453275940501761</c:v>
                </c:pt>
                <c:pt idx="1">
                  <c:v>0.90918277280677451</c:v>
                </c:pt>
                <c:pt idx="2">
                  <c:v>0</c:v>
                </c:pt>
                <c:pt idx="3">
                  <c:v>0.85846094787894955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Sheet1!$G$2:$G$6</c:f>
              <c:numCache>
                <c:formatCode>0.0;;</c:formatCode>
                <c:ptCount val="5"/>
                <c:pt idx="0">
                  <c:v>3.9202767822014679</c:v>
                </c:pt>
                <c:pt idx="1">
                  <c:v>4.2096360912033184</c:v>
                </c:pt>
                <c:pt idx="2">
                  <c:v>0</c:v>
                </c:pt>
                <c:pt idx="3">
                  <c:v>3.6966566750347019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6.0797232177985325</c:v>
                </c:pt>
                <c:pt idx="1">
                  <c:v>5.7903639087966816</c:v>
                </c:pt>
                <c:pt idx="2">
                  <c:v>0</c:v>
                </c:pt>
                <c:pt idx="3">
                  <c:v>6.3033433249652981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(104)</c:v>
                </c:pt>
                <c:pt idx="1">
                  <c:v>Leeds General Infirmary (30)</c:v>
                </c:pt>
                <c:pt idx="2">
                  <c:v>Wharfedale Hospital (-)</c:v>
                </c:pt>
                <c:pt idx="3">
                  <c:v>St James's University Hospital (72)</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(104)</c:v>
                </c:pt>
                <c:pt idx="1">
                  <c:v>Leeds General Infirmary (30)</c:v>
                </c:pt>
                <c:pt idx="2">
                  <c:v>Wharfedale Hospital (-)</c:v>
                </c:pt>
                <c:pt idx="3">
                  <c:v>St James's University Hospital (72)</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(104)</c:v>
                </c:pt>
                <c:pt idx="1">
                  <c:v>Leeds General Infirmary (30)</c:v>
                </c:pt>
                <c:pt idx="2">
                  <c:v>Wharfedale Hospital (-)</c:v>
                </c:pt>
                <c:pt idx="3">
                  <c:v>St James's University Hospital (72)</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(104)</c:v>
                </c:pt>
                <c:pt idx="1">
                  <c:v>Leeds General Infirmary (30)</c:v>
                </c:pt>
                <c:pt idx="2">
                  <c:v>Wharfedale Hospital (-)</c:v>
                </c:pt>
                <c:pt idx="3">
                  <c:v>St James's University Hospital (72)</c:v>
                </c:pt>
                <c:pt idx="4">
                  <c:v>Chapel Allerton Hospital (-)</c:v>
                </c:pt>
              </c:strCache>
            </c:strRef>
          </c:cat>
          <c:val>
            <c:numRef>
              <c:f>Sheet1!$G$2:$G$6</c:f>
              <c:numCache>
                <c:formatCode>0.0;;</c:formatCode>
                <c:ptCount val="5"/>
                <c:pt idx="0">
                  <c:v>7.2436999013972034</c:v>
                </c:pt>
                <c:pt idx="1">
                  <c:v>6.3780298488229326</c:v>
                </c:pt>
                <c:pt idx="2">
                  <c:v>0</c:v>
                </c:pt>
                <c:pt idx="3">
                  <c:v>7.4078576589339766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(104)</c:v>
                </c:pt>
                <c:pt idx="1">
                  <c:v>Leeds General Infirmary (30)</c:v>
                </c:pt>
                <c:pt idx="2">
                  <c:v>Wharfedale Hospital (-)</c:v>
                </c:pt>
                <c:pt idx="3">
                  <c:v>St James's University Hospital (72)</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(104)</c:v>
                </c:pt>
                <c:pt idx="1">
                  <c:v>Leeds General Infirmary (30)</c:v>
                </c:pt>
                <c:pt idx="2">
                  <c:v>Wharfedale Hospital (-)</c:v>
                </c:pt>
                <c:pt idx="3">
                  <c:v>St James's University Hospital (72)</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(104)</c:v>
                </c:pt>
                <c:pt idx="1">
                  <c:v>Leeds General Infirmary (30)</c:v>
                </c:pt>
                <c:pt idx="2">
                  <c:v>Wharfedale Hospital (-)</c:v>
                </c:pt>
                <c:pt idx="3">
                  <c:v>St James's University Hospital (72)</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2.7563000986027966</c:v>
                </c:pt>
                <c:pt idx="1">
                  <c:v>3.6219701511770674</c:v>
                </c:pt>
                <c:pt idx="2">
                  <c:v>0</c:v>
                </c:pt>
                <c:pt idx="3">
                  <c:v>2.5921423410660234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(144)</c:v>
                </c:pt>
                <c:pt idx="2">
                  <c:v>Wharfedale Hospital (-)</c:v>
                </c:pt>
                <c:pt idx="3">
                  <c:v>St James's University Hospital (269)</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(144)</c:v>
                </c:pt>
                <c:pt idx="2">
                  <c:v>Wharfedale Hospital (-)</c:v>
                </c:pt>
                <c:pt idx="3">
                  <c:v>St James's University Hospital (269)</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(144)</c:v>
                </c:pt>
                <c:pt idx="2">
                  <c:v>Wharfedale Hospital (-)</c:v>
                </c:pt>
                <c:pt idx="3">
                  <c:v>St James's University Hospital (269)</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(144)</c:v>
                </c:pt>
                <c:pt idx="2">
                  <c:v>Wharfedale Hospital (-)</c:v>
                </c:pt>
                <c:pt idx="3">
                  <c:v>St James's University Hospital (269)</c:v>
                </c:pt>
                <c:pt idx="4">
                  <c:v>Chapel Allerton Hospital (-)</c:v>
                </c:pt>
              </c:strCache>
            </c:strRef>
          </c:cat>
          <c:val>
            <c:numRef>
              <c:f>Sheet1!$G$2:$G$6</c:f>
              <c:numCache>
                <c:formatCode>0.0;;</c:formatCode>
                <c:ptCount val="5"/>
                <c:pt idx="0">
                  <c:v>8.9296357157101465</c:v>
                </c:pt>
                <c:pt idx="1">
                  <c:v>9.2020118058702547</c:v>
                </c:pt>
                <c:pt idx="2">
                  <c:v>0</c:v>
                </c:pt>
                <c:pt idx="3">
                  <c:v>8.7787821253586937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(144)</c:v>
                </c:pt>
                <c:pt idx="2">
                  <c:v>Wharfedale Hospital (-)</c:v>
                </c:pt>
                <c:pt idx="3">
                  <c:v>St James's University Hospital (269)</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(144)</c:v>
                </c:pt>
                <c:pt idx="2">
                  <c:v>Wharfedale Hospital (-)</c:v>
                </c:pt>
                <c:pt idx="3">
                  <c:v>St James's University Hospital (269)</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(144)</c:v>
                </c:pt>
                <c:pt idx="2">
                  <c:v>Wharfedale Hospital (-)</c:v>
                </c:pt>
                <c:pt idx="3">
                  <c:v>St James's University Hospital (269)</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1.0703642842898535</c:v>
                </c:pt>
                <c:pt idx="1">
                  <c:v>0.79798819412974531</c:v>
                </c:pt>
                <c:pt idx="2">
                  <c:v>0</c:v>
                </c:pt>
                <c:pt idx="3">
                  <c:v>1.2212178746413063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Leeds General Infirmary (102)</c:v>
                </c:pt>
                <c:pt idx="2">
                  <c:v>Wharfedale Hospital (-)</c:v>
                </c:pt>
                <c:pt idx="3">
                  <c:v>St James's University Hospital (193)</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Leeds General Infirmary (102)</c:v>
                </c:pt>
                <c:pt idx="2">
                  <c:v>Wharfedale Hospital (-)</c:v>
                </c:pt>
                <c:pt idx="3">
                  <c:v>St James's University Hospital (193)</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Leeds General Infirmary (102)</c:v>
                </c:pt>
                <c:pt idx="2">
                  <c:v>Wharfedale Hospital (-)</c:v>
                </c:pt>
                <c:pt idx="3">
                  <c:v>St James's University Hospital (193)</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Leeds General Infirmary (102)</c:v>
                </c:pt>
                <c:pt idx="2">
                  <c:v>Wharfedale Hospital (-)</c:v>
                </c:pt>
                <c:pt idx="3">
                  <c:v>St James's University Hospital (193)</c:v>
                </c:pt>
                <c:pt idx="4">
                  <c:v>Chapel Allerton Hospital (-)</c:v>
                </c:pt>
              </c:strCache>
            </c:strRef>
          </c:cat>
          <c:val>
            <c:numRef>
              <c:f>Sheet1!$G$2:$G$6</c:f>
              <c:numCache>
                <c:formatCode>0.0;;</c:formatCode>
                <c:ptCount val="5"/>
                <c:pt idx="0">
                  <c:v>7.9378038991475197</c:v>
                </c:pt>
                <c:pt idx="1">
                  <c:v>8.8298648082841478</c:v>
                </c:pt>
                <c:pt idx="2">
                  <c:v>0</c:v>
                </c:pt>
                <c:pt idx="3">
                  <c:v>7.4901804412581408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Leeds General Infirmary (102)</c:v>
                </c:pt>
                <c:pt idx="2">
                  <c:v>Wharfedale Hospital (-)</c:v>
                </c:pt>
                <c:pt idx="3">
                  <c:v>St James's University Hospital (193)</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Leeds General Infirmary (102)</c:v>
                </c:pt>
                <c:pt idx="2">
                  <c:v>Wharfedale Hospital (-)</c:v>
                </c:pt>
                <c:pt idx="3">
                  <c:v>St James's University Hospital (193)</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Leeds General Infirmary (102)</c:v>
                </c:pt>
                <c:pt idx="2">
                  <c:v>Wharfedale Hospital (-)</c:v>
                </c:pt>
                <c:pt idx="3">
                  <c:v>St James's University Hospital (193)</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2.0621961008524803</c:v>
                </c:pt>
                <c:pt idx="1">
                  <c:v>1.1701351917158522</c:v>
                </c:pt>
                <c:pt idx="2">
                  <c:v>0</c:v>
                </c:pt>
                <c:pt idx="3">
                  <c:v>2.5098195587418592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Leeds General Infirmary (77)</c:v>
                </c:pt>
                <c:pt idx="2">
                  <c:v>Wharfedale Hospital (-)</c:v>
                </c:pt>
                <c:pt idx="3">
                  <c:v>St James's University Hospital (164)</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Leeds General Infirmary (77)</c:v>
                </c:pt>
                <c:pt idx="2">
                  <c:v>Wharfedale Hospital (-)</c:v>
                </c:pt>
                <c:pt idx="3">
                  <c:v>St James's University Hospital (164)</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Leeds General Infirmary (77)</c:v>
                </c:pt>
                <c:pt idx="2">
                  <c:v>Wharfedale Hospital (-)</c:v>
                </c:pt>
                <c:pt idx="3">
                  <c:v>St James's University Hospital (164)</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Leeds General Infirmary (77)</c:v>
                </c:pt>
                <c:pt idx="2">
                  <c:v>Wharfedale Hospital (-)</c:v>
                </c:pt>
                <c:pt idx="3">
                  <c:v>St James's University Hospital (164)</c:v>
                </c:pt>
                <c:pt idx="4">
                  <c:v>Chapel Allerton Hospital (-)</c:v>
                </c:pt>
              </c:strCache>
            </c:strRef>
          </c:cat>
          <c:val>
            <c:numRef>
              <c:f>Sheet1!$G$2:$G$6</c:f>
              <c:numCache>
                <c:formatCode>0.0;;</c:formatCode>
                <c:ptCount val="5"/>
                <c:pt idx="0">
                  <c:v>7.94079618141427</c:v>
                </c:pt>
                <c:pt idx="1">
                  <c:v>8.470373350597411</c:v>
                </c:pt>
                <c:pt idx="2">
                  <c:v>0</c:v>
                </c:pt>
                <c:pt idx="3">
                  <c:v>7.7003086890956407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Leeds General Infirmary (77)</c:v>
                </c:pt>
                <c:pt idx="2">
                  <c:v>Wharfedale Hospital (-)</c:v>
                </c:pt>
                <c:pt idx="3">
                  <c:v>St James's University Hospital (164)</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Leeds General Infirmary (77)</c:v>
                </c:pt>
                <c:pt idx="2">
                  <c:v>Wharfedale Hospital (-)</c:v>
                </c:pt>
                <c:pt idx="3">
                  <c:v>St James's University Hospital (164)</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Leeds General Infirmary (77)</c:v>
                </c:pt>
                <c:pt idx="2">
                  <c:v>Wharfedale Hospital (-)</c:v>
                </c:pt>
                <c:pt idx="3">
                  <c:v>St James's University Hospital (164)</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2.05920381858573</c:v>
                </c:pt>
                <c:pt idx="1">
                  <c:v>1.529626649402589</c:v>
                </c:pt>
                <c:pt idx="2">
                  <c:v>0</c:v>
                </c:pt>
                <c:pt idx="3">
                  <c:v>2.2996913109043593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Leeds General Infirmary (51)</c:v>
                </c:pt>
                <c:pt idx="2">
                  <c:v>Wharfedale Hospital (-)</c:v>
                </c:pt>
                <c:pt idx="3">
                  <c:v>St James's University Hospital (109)</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Leeds General Infirmary (51)</c:v>
                </c:pt>
                <c:pt idx="2">
                  <c:v>Wharfedale Hospital (-)</c:v>
                </c:pt>
                <c:pt idx="3">
                  <c:v>St James's University Hospital (109)</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Leeds General Infirmary (51)</c:v>
                </c:pt>
                <c:pt idx="2">
                  <c:v>Wharfedale Hospital (-)</c:v>
                </c:pt>
                <c:pt idx="3">
                  <c:v>St James's University Hospital (109)</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Leeds General Infirmary (51)</c:v>
                </c:pt>
                <c:pt idx="2">
                  <c:v>Wharfedale Hospital (-)</c:v>
                </c:pt>
                <c:pt idx="3">
                  <c:v>St James's University Hospital (109)</c:v>
                </c:pt>
                <c:pt idx="4">
                  <c:v>Chapel Allerton Hospital (-)</c:v>
                </c:pt>
              </c:strCache>
            </c:strRef>
          </c:cat>
          <c:val>
            <c:numRef>
              <c:f>Sheet1!$G$2:$G$6</c:f>
              <c:numCache>
                <c:formatCode>0.0;;</c:formatCode>
                <c:ptCount val="5"/>
                <c:pt idx="0">
                  <c:v>7.4796828149807757</c:v>
                </c:pt>
                <c:pt idx="1">
                  <c:v>7.8852357606908701</c:v>
                </c:pt>
                <c:pt idx="2">
                  <c:v>0</c:v>
                </c:pt>
                <c:pt idx="3">
                  <c:v>7.4226048368259194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Leeds General Infirmary (51)</c:v>
                </c:pt>
                <c:pt idx="2">
                  <c:v>Wharfedale Hospital (-)</c:v>
                </c:pt>
                <c:pt idx="3">
                  <c:v>St James's University Hospital (109)</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Leeds General Infirmary (51)</c:v>
                </c:pt>
                <c:pt idx="2">
                  <c:v>Wharfedale Hospital (-)</c:v>
                </c:pt>
                <c:pt idx="3">
                  <c:v>St James's University Hospital (109)</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Leeds General Infirmary (51)</c:v>
                </c:pt>
                <c:pt idx="2">
                  <c:v>Wharfedale Hospital (-)</c:v>
                </c:pt>
                <c:pt idx="3">
                  <c:v>St James's University Hospital (109)</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2.5203171850192243</c:v>
                </c:pt>
                <c:pt idx="1">
                  <c:v>2.1147642393091299</c:v>
                </c:pt>
                <c:pt idx="2">
                  <c:v>0</c:v>
                </c:pt>
                <c:pt idx="3">
                  <c:v>2.5773951631740806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(202)</c:v>
                </c:pt>
                <c:pt idx="1">
                  <c:v>Leeds General Infirmary (60)</c:v>
                </c:pt>
                <c:pt idx="2">
                  <c:v>Wharfedale Hospital (-)</c:v>
                </c:pt>
                <c:pt idx="3">
                  <c:v>St James's University Hospital (132)</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(202)</c:v>
                </c:pt>
                <c:pt idx="1">
                  <c:v>Leeds General Infirmary (60)</c:v>
                </c:pt>
                <c:pt idx="2">
                  <c:v>Wharfedale Hospital (-)</c:v>
                </c:pt>
                <c:pt idx="3">
                  <c:v>St James's University Hospital (132)</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(202)</c:v>
                </c:pt>
                <c:pt idx="1">
                  <c:v>Leeds General Infirmary (60)</c:v>
                </c:pt>
                <c:pt idx="2">
                  <c:v>Wharfedale Hospital (-)</c:v>
                </c:pt>
                <c:pt idx="3">
                  <c:v>St James's University Hospital (132)</c:v>
                </c:pt>
                <c:pt idx="4">
                  <c:v>Chapel Allerton Hospital (-)</c:v>
                </c:pt>
              </c:strCache>
            </c:strRef>
          </c:cat>
          <c:val>
            <c:numRef>
              <c:f>Sheet1!$F$2:$F$6</c:f>
              <c:numCache>
                <c:formatCode>0.0;;</c:formatCode>
                <c:ptCount val="5"/>
                <c:pt idx="0">
                  <c:v>0</c:v>
                </c:pt>
                <c:pt idx="1">
                  <c:v>0</c:v>
                </c:pt>
                <c:pt idx="2">
                  <c:v>0</c:v>
                </c:pt>
                <c:pt idx="3">
                  <c:v>5.2434149296060104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(202)</c:v>
                </c:pt>
                <c:pt idx="1">
                  <c:v>Leeds General Infirmary (60)</c:v>
                </c:pt>
                <c:pt idx="2">
                  <c:v>Wharfedale Hospital (-)</c:v>
                </c:pt>
                <c:pt idx="3">
                  <c:v>St James's University Hospital (132)</c:v>
                </c:pt>
                <c:pt idx="4">
                  <c:v>Chapel Allerton Hospital (-)</c:v>
                </c:pt>
              </c:strCache>
            </c:strRef>
          </c:cat>
          <c:val>
            <c:numRef>
              <c:f>Sheet1!$G$2:$G$6</c:f>
              <c:numCache>
                <c:formatCode>0.0;;</c:formatCode>
                <c:ptCount val="5"/>
                <c:pt idx="0">
                  <c:v>5.6415632171013188</c:v>
                </c:pt>
                <c:pt idx="1">
                  <c:v>6.8645825921745782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(202)</c:v>
                </c:pt>
                <c:pt idx="1">
                  <c:v>Leeds General Infirmary (60)</c:v>
                </c:pt>
                <c:pt idx="2">
                  <c:v>Wharfedale Hospital (-)</c:v>
                </c:pt>
                <c:pt idx="3">
                  <c:v>St James's University Hospital (132)</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(202)</c:v>
                </c:pt>
                <c:pt idx="1">
                  <c:v>Leeds General Infirmary (60)</c:v>
                </c:pt>
                <c:pt idx="2">
                  <c:v>Wharfedale Hospital (-)</c:v>
                </c:pt>
                <c:pt idx="3">
                  <c:v>St James's University Hospital (132)</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(202)</c:v>
                </c:pt>
                <c:pt idx="1">
                  <c:v>Leeds General Infirmary (60)</c:v>
                </c:pt>
                <c:pt idx="2">
                  <c:v>Wharfedale Hospital (-)</c:v>
                </c:pt>
                <c:pt idx="3">
                  <c:v>St James's University Hospital (132)</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4.3584367828986812</c:v>
                </c:pt>
                <c:pt idx="1">
                  <c:v>3.1354174078254218</c:v>
                </c:pt>
                <c:pt idx="2">
                  <c:v>0</c:v>
                </c:pt>
                <c:pt idx="3">
                  <c:v>4.7565850703939896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Leeds General Infirmary (136)</c:v>
                </c:pt>
                <c:pt idx="2">
                  <c:v>Wharfedale Hospital (-)</c:v>
                </c:pt>
                <c:pt idx="3">
                  <c:v>St James's University Hospital (253)</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Leeds General Infirmary (136)</c:v>
                </c:pt>
                <c:pt idx="2">
                  <c:v>Wharfedale Hospital (-)</c:v>
                </c:pt>
                <c:pt idx="3">
                  <c:v>St James's University Hospital (253)</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Leeds General Infirmary (136)</c:v>
                </c:pt>
                <c:pt idx="2">
                  <c:v>Wharfedale Hospital (-)</c:v>
                </c:pt>
                <c:pt idx="3">
                  <c:v>St James's University Hospital (253)</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Leeds General Infirmary (136)</c:v>
                </c:pt>
                <c:pt idx="2">
                  <c:v>Wharfedale Hospital (-)</c:v>
                </c:pt>
                <c:pt idx="3">
                  <c:v>St James's University Hospital (253)</c:v>
                </c:pt>
                <c:pt idx="4">
                  <c:v>Chapel Allerton Hospital (-)</c:v>
                </c:pt>
              </c:strCache>
            </c:strRef>
          </c:cat>
          <c:val>
            <c:numRef>
              <c:f>Sheet1!$G$2:$G$6</c:f>
              <c:numCache>
                <c:formatCode>0.0;;</c:formatCode>
                <c:ptCount val="5"/>
                <c:pt idx="0">
                  <c:v>9.4139027555409687</c:v>
                </c:pt>
                <c:pt idx="1">
                  <c:v>9.6296516420908063</c:v>
                </c:pt>
                <c:pt idx="2">
                  <c:v>0</c:v>
                </c:pt>
                <c:pt idx="3">
                  <c:v>9.3015326249178614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Leeds General Infirmary (136)</c:v>
                </c:pt>
                <c:pt idx="2">
                  <c:v>Wharfedale Hospital (-)</c:v>
                </c:pt>
                <c:pt idx="3">
                  <c:v>St James's University Hospital (253)</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Leeds General Infirmary (136)</c:v>
                </c:pt>
                <c:pt idx="2">
                  <c:v>Wharfedale Hospital (-)</c:v>
                </c:pt>
                <c:pt idx="3">
                  <c:v>St James's University Hospital (253)</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Leeds General Infirmary (136)</c:v>
                </c:pt>
                <c:pt idx="2">
                  <c:v>Wharfedale Hospital (-)</c:v>
                </c:pt>
                <c:pt idx="3">
                  <c:v>St James's University Hospital (253)</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0.58609724445903133</c:v>
                </c:pt>
                <c:pt idx="1">
                  <c:v>0.37034835790919374</c:v>
                </c:pt>
                <c:pt idx="2">
                  <c:v>0</c:v>
                </c:pt>
                <c:pt idx="3">
                  <c:v>0.69846737508213863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(134)</c:v>
                </c:pt>
                <c:pt idx="2">
                  <c:v>Wharfedale Hospital (-)</c:v>
                </c:pt>
                <c:pt idx="3">
                  <c:v>St James's University Hospital (251)</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(134)</c:v>
                </c:pt>
                <c:pt idx="2">
                  <c:v>Wharfedale Hospital (-)</c:v>
                </c:pt>
                <c:pt idx="3">
                  <c:v>St James's University Hospital (251)</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(134)</c:v>
                </c:pt>
                <c:pt idx="2">
                  <c:v>Wharfedale Hospital (-)</c:v>
                </c:pt>
                <c:pt idx="3">
                  <c:v>St James's University Hospital (251)</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(134)</c:v>
                </c:pt>
                <c:pt idx="2">
                  <c:v>Wharfedale Hospital (-)</c:v>
                </c:pt>
                <c:pt idx="3">
                  <c:v>St James's University Hospital (251)</c:v>
                </c:pt>
                <c:pt idx="4">
                  <c:v>Chapel Allerton Hospital (-)</c:v>
                </c:pt>
              </c:strCache>
            </c:strRef>
          </c:cat>
          <c:val>
            <c:numRef>
              <c:f>Sheet1!$G$2:$G$6</c:f>
              <c:numCache>
                <c:formatCode>0.0;;</c:formatCode>
                <c:ptCount val="5"/>
                <c:pt idx="0">
                  <c:v>8.8329732486219381</c:v>
                </c:pt>
                <c:pt idx="1">
                  <c:v>8.9367198618342591</c:v>
                </c:pt>
                <c:pt idx="2">
                  <c:v>0</c:v>
                </c:pt>
                <c:pt idx="3">
                  <c:v>8.7705853072045201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(134)</c:v>
                </c:pt>
                <c:pt idx="2">
                  <c:v>Wharfedale Hospital (-)</c:v>
                </c:pt>
                <c:pt idx="3">
                  <c:v>St James's University Hospital (251)</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(134)</c:v>
                </c:pt>
                <c:pt idx="2">
                  <c:v>Wharfedale Hospital (-)</c:v>
                </c:pt>
                <c:pt idx="3">
                  <c:v>St James's University Hospital (251)</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(134)</c:v>
                </c:pt>
                <c:pt idx="2">
                  <c:v>Wharfedale Hospital (-)</c:v>
                </c:pt>
                <c:pt idx="3">
                  <c:v>St James's University Hospital (251)</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1.1670267513780619</c:v>
                </c:pt>
                <c:pt idx="1">
                  <c:v>1.0632801381657409</c:v>
                </c:pt>
                <c:pt idx="2">
                  <c:v>0</c:v>
                </c:pt>
                <c:pt idx="3">
                  <c:v>1.2294146927954799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(144)</c:v>
                </c:pt>
                <c:pt idx="2">
                  <c:v>Wharfedale Hospital (-)</c:v>
                </c:pt>
                <c:pt idx="3">
                  <c:v>St James's University Hospital (268)</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(144)</c:v>
                </c:pt>
                <c:pt idx="2">
                  <c:v>Wharfedale Hospital (-)</c:v>
                </c:pt>
                <c:pt idx="3">
                  <c:v>St James's University Hospital (268)</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(144)</c:v>
                </c:pt>
                <c:pt idx="2">
                  <c:v>Wharfedale Hospital (-)</c:v>
                </c:pt>
                <c:pt idx="3">
                  <c:v>St James's University Hospital (268)</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(144)</c:v>
                </c:pt>
                <c:pt idx="2">
                  <c:v>Wharfedale Hospital (-)</c:v>
                </c:pt>
                <c:pt idx="3">
                  <c:v>St James's University Hospital (268)</c:v>
                </c:pt>
                <c:pt idx="4">
                  <c:v>Chapel Allerton Hospital (-)</c:v>
                </c:pt>
              </c:strCache>
            </c:strRef>
          </c:cat>
          <c:val>
            <c:numRef>
              <c:f>Sheet1!$G$2:$G$6</c:f>
              <c:numCache>
                <c:formatCode>0.0;;</c:formatCode>
                <c:ptCount val="5"/>
                <c:pt idx="0">
                  <c:v>9.2489428032125218</c:v>
                </c:pt>
                <c:pt idx="1">
                  <c:v>0</c:v>
                </c:pt>
                <c:pt idx="2">
                  <c:v>0</c:v>
                </c:pt>
                <c:pt idx="3">
                  <c:v>9.158373818959177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(144)</c:v>
                </c:pt>
                <c:pt idx="2">
                  <c:v>Wharfedale Hospital (-)</c:v>
                </c:pt>
                <c:pt idx="3">
                  <c:v>St James's University Hospital (268)</c:v>
                </c:pt>
                <c:pt idx="4">
                  <c:v>Chapel Allerton Hospital (-)</c:v>
                </c:pt>
              </c:strCache>
            </c:strRef>
          </c:cat>
          <c:val>
            <c:numRef>
              <c:f>Sheet1!$H$2:$H$6</c:f>
              <c:numCache>
                <c:formatCode>0.0;;</c:formatCode>
                <c:ptCount val="5"/>
                <c:pt idx="0">
                  <c:v>0</c:v>
                </c:pt>
                <c:pt idx="1">
                  <c:v>9.4551552129208272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(144)</c:v>
                </c:pt>
                <c:pt idx="2">
                  <c:v>Wharfedale Hospital (-)</c:v>
                </c:pt>
                <c:pt idx="3">
                  <c:v>St James's University Hospital (268)</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(144)</c:v>
                </c:pt>
                <c:pt idx="2">
                  <c:v>Wharfedale Hospital (-)</c:v>
                </c:pt>
                <c:pt idx="3">
                  <c:v>St James's University Hospital (268)</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0.75105719678747818</c:v>
                </c:pt>
                <c:pt idx="1">
                  <c:v>0.54484478707917283</c:v>
                </c:pt>
                <c:pt idx="2">
                  <c:v>0</c:v>
                </c:pt>
                <c:pt idx="3">
                  <c:v>0.84162618104082298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(271)</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(271)</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(271)</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(271)</c:v>
                </c:pt>
                <c:pt idx="4">
                  <c:v>Chapel Allerton Hospital (-)</c:v>
                </c:pt>
              </c:strCache>
            </c:strRef>
          </c:cat>
          <c:val>
            <c:numRef>
              <c:f>Sheet1!$G$2:$G$6</c:f>
              <c:numCache>
                <c:formatCode>0.0;;</c:formatCode>
                <c:ptCount val="5"/>
                <c:pt idx="0">
                  <c:v>8.8243947375181957</c:v>
                </c:pt>
                <c:pt idx="1">
                  <c:v>9.0705515120608062</c:v>
                </c:pt>
                <c:pt idx="2">
                  <c:v>0</c:v>
                </c:pt>
                <c:pt idx="3">
                  <c:v>8.7831952673433857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(271)</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(271)</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(271)</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1.1756052624818043</c:v>
                </c:pt>
                <c:pt idx="1">
                  <c:v>0.92944848793919377</c:v>
                </c:pt>
                <c:pt idx="2">
                  <c:v>0</c:v>
                </c:pt>
                <c:pt idx="3">
                  <c:v>1.2168047326566143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(407)</c:v>
                </c:pt>
                <c:pt idx="1">
                  <c:v>Leeds General Infirmary (136)</c:v>
                </c:pt>
                <c:pt idx="2">
                  <c:v>Wharfedale Hospital (-)</c:v>
                </c:pt>
                <c:pt idx="3">
                  <c:v>St James's University Hospital (250)</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(407)</c:v>
                </c:pt>
                <c:pt idx="1">
                  <c:v>Leeds General Infirmary (136)</c:v>
                </c:pt>
                <c:pt idx="2">
                  <c:v>Wharfedale Hospital (-)</c:v>
                </c:pt>
                <c:pt idx="3">
                  <c:v>St James's University Hospital (250)</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(407)</c:v>
                </c:pt>
                <c:pt idx="1">
                  <c:v>Leeds General Infirmary (136)</c:v>
                </c:pt>
                <c:pt idx="2">
                  <c:v>Wharfedale Hospital (-)</c:v>
                </c:pt>
                <c:pt idx="3">
                  <c:v>St James's University Hospital (250)</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(407)</c:v>
                </c:pt>
                <c:pt idx="1">
                  <c:v>Leeds General Infirmary (136)</c:v>
                </c:pt>
                <c:pt idx="2">
                  <c:v>Wharfedale Hospital (-)</c:v>
                </c:pt>
                <c:pt idx="3">
                  <c:v>St James's University Hospital (250)</c:v>
                </c:pt>
                <c:pt idx="4">
                  <c:v>Chapel Allerton Hospital (-)</c:v>
                </c:pt>
              </c:strCache>
            </c:strRef>
          </c:cat>
          <c:val>
            <c:numRef>
              <c:f>Sheet1!$G$2:$G$6</c:f>
              <c:numCache>
                <c:formatCode>0.0;;</c:formatCode>
                <c:ptCount val="5"/>
                <c:pt idx="0">
                  <c:v>8.7216791184105134</c:v>
                </c:pt>
                <c:pt idx="1">
                  <c:v>0</c:v>
                </c:pt>
                <c:pt idx="2">
                  <c:v>0</c:v>
                </c:pt>
                <c:pt idx="3">
                  <c:v>8.4706064229279434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(407)</c:v>
                </c:pt>
                <c:pt idx="1">
                  <c:v>Leeds General Infirmary (136)</c:v>
                </c:pt>
                <c:pt idx="2">
                  <c:v>Wharfedale Hospital (-)</c:v>
                </c:pt>
                <c:pt idx="3">
                  <c:v>St James's University Hospital (250)</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(407)</c:v>
                </c:pt>
                <c:pt idx="1">
                  <c:v>Leeds General Infirmary (136)</c:v>
                </c:pt>
                <c:pt idx="2">
                  <c:v>Wharfedale Hospital (-)</c:v>
                </c:pt>
                <c:pt idx="3">
                  <c:v>St James's University Hospital (250)</c:v>
                </c:pt>
                <c:pt idx="4">
                  <c:v>Chapel Allerton Hospital (-)</c:v>
                </c:pt>
              </c:strCache>
            </c:strRef>
          </c:cat>
          <c:val>
            <c:numRef>
              <c:f>Sheet1!$I$2:$I$6</c:f>
              <c:numCache>
                <c:formatCode>0.0;;</c:formatCode>
                <c:ptCount val="5"/>
                <c:pt idx="0">
                  <c:v>0</c:v>
                </c:pt>
                <c:pt idx="1">
                  <c:v>9.2195477130119023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(407)</c:v>
                </c:pt>
                <c:pt idx="1">
                  <c:v>Leeds General Infirmary (136)</c:v>
                </c:pt>
                <c:pt idx="2">
                  <c:v>Wharfedale Hospital (-)</c:v>
                </c:pt>
                <c:pt idx="3">
                  <c:v>St James's University Hospital (250)</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1.2783208815894866</c:v>
                </c:pt>
                <c:pt idx="1">
                  <c:v>0.78045228698809765</c:v>
                </c:pt>
                <c:pt idx="2">
                  <c:v>0</c:v>
                </c:pt>
                <c:pt idx="3">
                  <c:v>1.5293935770720566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Leeds General Infirmary (144)</c:v>
                </c:pt>
                <c:pt idx="2">
                  <c:v>Wharfedale Hospital (-)</c:v>
                </c:pt>
                <c:pt idx="3">
                  <c:v>St James's University Hospital (272)</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Leeds General Infirmary (144)</c:v>
                </c:pt>
                <c:pt idx="2">
                  <c:v>Wharfedale Hospital (-)</c:v>
                </c:pt>
                <c:pt idx="3">
                  <c:v>St James's University Hospital (272)</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Leeds General Infirmary (144)</c:v>
                </c:pt>
                <c:pt idx="2">
                  <c:v>Wharfedale Hospital (-)</c:v>
                </c:pt>
                <c:pt idx="3">
                  <c:v>St James's University Hospital (272)</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Leeds General Infirmary (144)</c:v>
                </c:pt>
                <c:pt idx="2">
                  <c:v>Wharfedale Hospital (-)</c:v>
                </c:pt>
                <c:pt idx="3">
                  <c:v>St James's University Hospital (272)</c:v>
                </c:pt>
                <c:pt idx="4">
                  <c:v>Chapel Allerton Hospital (-)</c:v>
                </c:pt>
              </c:strCache>
            </c:strRef>
          </c:cat>
          <c:val>
            <c:numRef>
              <c:f>Sheet1!$G$2:$G$6</c:f>
              <c:numCache>
                <c:formatCode>0.0;;</c:formatCode>
                <c:ptCount val="5"/>
                <c:pt idx="0">
                  <c:v>8.8353854761171871</c:v>
                </c:pt>
                <c:pt idx="1">
                  <c:v>9.1130971949336139</c:v>
                </c:pt>
                <c:pt idx="2">
                  <c:v>0</c:v>
                </c:pt>
                <c:pt idx="3">
                  <c:v>8.7374156234016933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Leeds General Infirmary (144)</c:v>
                </c:pt>
                <c:pt idx="2">
                  <c:v>Wharfedale Hospital (-)</c:v>
                </c:pt>
                <c:pt idx="3">
                  <c:v>St James's University Hospital (272)</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Leeds General Infirmary (144)</c:v>
                </c:pt>
                <c:pt idx="2">
                  <c:v>Wharfedale Hospital (-)</c:v>
                </c:pt>
                <c:pt idx="3">
                  <c:v>St James's University Hospital (272)</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Leeds General Infirmary (144)</c:v>
                </c:pt>
                <c:pt idx="2">
                  <c:v>Wharfedale Hospital (-)</c:v>
                </c:pt>
                <c:pt idx="3">
                  <c:v>St James's University Hospital (272)</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1.1646145238828129</c:v>
                </c:pt>
                <c:pt idx="1">
                  <c:v>0.88690280506638608</c:v>
                </c:pt>
                <c:pt idx="2">
                  <c:v>0</c:v>
                </c:pt>
                <c:pt idx="3">
                  <c:v>1.2625843765983067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Leeds General Infirmary (141)</c:v>
                </c:pt>
                <c:pt idx="2">
                  <c:v>Wharfedale Hospital (-)</c:v>
                </c:pt>
                <c:pt idx="3">
                  <c:v>St James's University Hospital (265)</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Leeds General Infirmary (141)</c:v>
                </c:pt>
                <c:pt idx="2">
                  <c:v>Wharfedale Hospital (-)</c:v>
                </c:pt>
                <c:pt idx="3">
                  <c:v>St James's University Hospital (265)</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Leeds General Infirmary (141)</c:v>
                </c:pt>
                <c:pt idx="2">
                  <c:v>Wharfedale Hospital (-)</c:v>
                </c:pt>
                <c:pt idx="3">
                  <c:v>St James's University Hospital (265)</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Leeds General Infirmary (141)</c:v>
                </c:pt>
                <c:pt idx="2">
                  <c:v>Wharfedale Hospital (-)</c:v>
                </c:pt>
                <c:pt idx="3">
                  <c:v>St James's University Hospital (265)</c:v>
                </c:pt>
                <c:pt idx="4">
                  <c:v>Chapel Allerton Hospital (-)</c:v>
                </c:pt>
              </c:strCache>
            </c:strRef>
          </c:cat>
          <c:val>
            <c:numRef>
              <c:f>Sheet1!$G$2:$G$6</c:f>
              <c:numCache>
                <c:formatCode>0.0;;</c:formatCode>
                <c:ptCount val="5"/>
                <c:pt idx="0">
                  <c:v>8.7018100549435022</c:v>
                </c:pt>
                <c:pt idx="1">
                  <c:v>9.1397896978245061</c:v>
                </c:pt>
                <c:pt idx="2">
                  <c:v>0</c:v>
                </c:pt>
                <c:pt idx="3">
                  <c:v>8.5316913881156218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Leeds General Infirmary (141)</c:v>
                </c:pt>
                <c:pt idx="2">
                  <c:v>Wharfedale Hospital (-)</c:v>
                </c:pt>
                <c:pt idx="3">
                  <c:v>St James's University Hospital (265)</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Leeds General Infirmary (141)</c:v>
                </c:pt>
                <c:pt idx="2">
                  <c:v>Wharfedale Hospital (-)</c:v>
                </c:pt>
                <c:pt idx="3">
                  <c:v>St James's University Hospital (265)</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Leeds General Infirmary (141)</c:v>
                </c:pt>
                <c:pt idx="2">
                  <c:v>Wharfedale Hospital (-)</c:v>
                </c:pt>
                <c:pt idx="3">
                  <c:v>St James's University Hospital (265)</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1.2981899450564978</c:v>
                </c:pt>
                <c:pt idx="1">
                  <c:v>0.86021030217549388</c:v>
                </c:pt>
                <c:pt idx="2">
                  <c:v>0</c:v>
                </c:pt>
                <c:pt idx="3">
                  <c:v>1.4683086118843782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(144)</c:v>
                </c:pt>
                <c:pt idx="2">
                  <c:v>Wharfedale Hospital (-)</c:v>
                </c:pt>
                <c:pt idx="3">
                  <c:v>St James's University Hospital (270)</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(144)</c:v>
                </c:pt>
                <c:pt idx="2">
                  <c:v>Wharfedale Hospital (-)</c:v>
                </c:pt>
                <c:pt idx="3">
                  <c:v>St James's University Hospital (270)</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(144)</c:v>
                </c:pt>
                <c:pt idx="2">
                  <c:v>Wharfedale Hospital (-)</c:v>
                </c:pt>
                <c:pt idx="3">
                  <c:v>St James's University Hospital (270)</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(144)</c:v>
                </c:pt>
                <c:pt idx="2">
                  <c:v>Wharfedale Hospital (-)</c:v>
                </c:pt>
                <c:pt idx="3">
                  <c:v>St James's University Hospital (270)</c:v>
                </c:pt>
                <c:pt idx="4">
                  <c:v>Chapel Allerton Hospital (-)</c:v>
                </c:pt>
              </c:strCache>
            </c:strRef>
          </c:cat>
          <c:val>
            <c:numRef>
              <c:f>Sheet1!$G$2:$G$6</c:f>
              <c:numCache>
                <c:formatCode>0.0;;</c:formatCode>
                <c:ptCount val="5"/>
                <c:pt idx="0">
                  <c:v>7.2710702489186936</c:v>
                </c:pt>
                <c:pt idx="1">
                  <c:v>7.6514371926232894</c:v>
                </c:pt>
                <c:pt idx="2">
                  <c:v>0</c:v>
                </c:pt>
                <c:pt idx="3">
                  <c:v>6.9959578262903337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(144)</c:v>
                </c:pt>
                <c:pt idx="2">
                  <c:v>Wharfedale Hospital (-)</c:v>
                </c:pt>
                <c:pt idx="3">
                  <c:v>St James's University Hospital (270)</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(144)</c:v>
                </c:pt>
                <c:pt idx="2">
                  <c:v>Wharfedale Hospital (-)</c:v>
                </c:pt>
                <c:pt idx="3">
                  <c:v>St James's University Hospital (270)</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(144)</c:v>
                </c:pt>
                <c:pt idx="2">
                  <c:v>Wharfedale Hospital (-)</c:v>
                </c:pt>
                <c:pt idx="3">
                  <c:v>St James's University Hospital (270)</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2.7289297510813064</c:v>
                </c:pt>
                <c:pt idx="1">
                  <c:v>2.3485628073767106</c:v>
                </c:pt>
                <c:pt idx="2">
                  <c:v>0</c:v>
                </c:pt>
                <c:pt idx="3">
                  <c:v>3.0040421737096663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Leeds General Infirmary (128)</c:v>
                </c:pt>
                <c:pt idx="2">
                  <c:v>Wharfedale Hospital (-)</c:v>
                </c:pt>
                <c:pt idx="3">
                  <c:v>St James's University Hospital (244)</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Leeds General Infirmary (128)</c:v>
                </c:pt>
                <c:pt idx="2">
                  <c:v>Wharfedale Hospital (-)</c:v>
                </c:pt>
                <c:pt idx="3">
                  <c:v>St James's University Hospital (244)</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Leeds General Infirmary (128)</c:v>
                </c:pt>
                <c:pt idx="2">
                  <c:v>Wharfedale Hospital (-)</c:v>
                </c:pt>
                <c:pt idx="3">
                  <c:v>St James's University Hospital (244)</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Leeds General Infirmary (128)</c:v>
                </c:pt>
                <c:pt idx="2">
                  <c:v>Wharfedale Hospital (-)</c:v>
                </c:pt>
                <c:pt idx="3">
                  <c:v>St James's University Hospital (244)</c:v>
                </c:pt>
                <c:pt idx="4">
                  <c:v>Chapel Allerton Hospital (-)</c:v>
                </c:pt>
              </c:strCache>
            </c:strRef>
          </c:cat>
          <c:val>
            <c:numRef>
              <c:f>Sheet1!$G$2:$G$6</c:f>
              <c:numCache>
                <c:formatCode>0.0;;</c:formatCode>
                <c:ptCount val="5"/>
                <c:pt idx="0">
                  <c:v>7.8029680111808331</c:v>
                </c:pt>
                <c:pt idx="1">
                  <c:v>8.1799620325113267</c:v>
                </c:pt>
                <c:pt idx="2">
                  <c:v>0</c:v>
                </c:pt>
                <c:pt idx="3">
                  <c:v>7.5902517085020529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Leeds General Infirmary (128)</c:v>
                </c:pt>
                <c:pt idx="2">
                  <c:v>Wharfedale Hospital (-)</c:v>
                </c:pt>
                <c:pt idx="3">
                  <c:v>St James's University Hospital (244)</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Leeds General Infirmary (128)</c:v>
                </c:pt>
                <c:pt idx="2">
                  <c:v>Wharfedale Hospital (-)</c:v>
                </c:pt>
                <c:pt idx="3">
                  <c:v>St James's University Hospital (244)</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Leeds General Infirmary (128)</c:v>
                </c:pt>
                <c:pt idx="2">
                  <c:v>Wharfedale Hospital (-)</c:v>
                </c:pt>
                <c:pt idx="3">
                  <c:v>St James's University Hospital (244)</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2.1970319888191669</c:v>
                </c:pt>
                <c:pt idx="1">
                  <c:v>1.8200379674886733</c:v>
                </c:pt>
                <c:pt idx="2">
                  <c:v>0</c:v>
                </c:pt>
                <c:pt idx="3">
                  <c:v>2.4097482914979471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Leeds General Infirmary (137)</c:v>
                </c:pt>
                <c:pt idx="2">
                  <c:v>Wharfedale Hospital (-)</c:v>
                </c:pt>
                <c:pt idx="3">
                  <c:v>St James's University Hospital (259)</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Leeds General Infirmary (137)</c:v>
                </c:pt>
                <c:pt idx="2">
                  <c:v>Wharfedale Hospital (-)</c:v>
                </c:pt>
                <c:pt idx="3">
                  <c:v>St James's University Hospital (259)</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Leeds General Infirmary (137)</c:v>
                </c:pt>
                <c:pt idx="2">
                  <c:v>Wharfedale Hospital (-)</c:v>
                </c:pt>
                <c:pt idx="3">
                  <c:v>St James's University Hospital (259)</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Leeds General Infirmary (137)</c:v>
                </c:pt>
                <c:pt idx="2">
                  <c:v>Wharfedale Hospital (-)</c:v>
                </c:pt>
                <c:pt idx="3">
                  <c:v>St James's University Hospital (259)</c:v>
                </c:pt>
                <c:pt idx="4">
                  <c:v>Chapel Allerton Hospital (-)</c:v>
                </c:pt>
              </c:strCache>
            </c:strRef>
          </c:cat>
          <c:val>
            <c:numRef>
              <c:f>Sheet1!$G$2:$G$6</c:f>
              <c:numCache>
                <c:formatCode>0.0;;</c:formatCode>
                <c:ptCount val="5"/>
                <c:pt idx="0">
                  <c:v>7.2236436294759487</c:v>
                </c:pt>
                <c:pt idx="1">
                  <c:v>7.500325460657705</c:v>
                </c:pt>
                <c:pt idx="2">
                  <c:v>0</c:v>
                </c:pt>
                <c:pt idx="3">
                  <c:v>7.0540764074879538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Leeds General Infirmary (137)</c:v>
                </c:pt>
                <c:pt idx="2">
                  <c:v>Wharfedale Hospital (-)</c:v>
                </c:pt>
                <c:pt idx="3">
                  <c:v>St James's University Hospital (259)</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Leeds General Infirmary (137)</c:v>
                </c:pt>
                <c:pt idx="2">
                  <c:v>Wharfedale Hospital (-)</c:v>
                </c:pt>
                <c:pt idx="3">
                  <c:v>St James's University Hospital (259)</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Leeds General Infirmary (137)</c:v>
                </c:pt>
                <c:pt idx="2">
                  <c:v>Wharfedale Hospital (-)</c:v>
                </c:pt>
                <c:pt idx="3">
                  <c:v>St James's University Hospital (259)</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2.7763563705240513</c:v>
                </c:pt>
                <c:pt idx="1">
                  <c:v>2.499674539342295</c:v>
                </c:pt>
                <c:pt idx="2">
                  <c:v>0</c:v>
                </c:pt>
                <c:pt idx="3">
                  <c:v>2.9459235925120462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6.7280357634892569</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(142)</c:v>
                </c:pt>
                <c:pt idx="2">
                  <c:v>Wharfedale Hospital (-)</c:v>
                </c:pt>
                <c:pt idx="3">
                  <c:v>St James's University Hospital (265)</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(142)</c:v>
                </c:pt>
                <c:pt idx="2">
                  <c:v>Wharfedale Hospital (-)</c:v>
                </c:pt>
                <c:pt idx="3">
                  <c:v>St James's University Hospital (265)</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(142)</c:v>
                </c:pt>
                <c:pt idx="2">
                  <c:v>Wharfedale Hospital (-)</c:v>
                </c:pt>
                <c:pt idx="3">
                  <c:v>St James's University Hospital (265)</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(142)</c:v>
                </c:pt>
                <c:pt idx="2">
                  <c:v>Wharfedale Hospital (-)</c:v>
                </c:pt>
                <c:pt idx="3">
                  <c:v>St James's University Hospital (265)</c:v>
                </c:pt>
                <c:pt idx="4">
                  <c:v>Chapel Allerton Hospital (-)</c:v>
                </c:pt>
              </c:strCache>
            </c:strRef>
          </c:cat>
          <c:val>
            <c:numRef>
              <c:f>Sheet1!$G$2:$G$6</c:f>
              <c:numCache>
                <c:formatCode>0.0;;</c:formatCode>
                <c:ptCount val="5"/>
                <c:pt idx="0">
                  <c:v>8.8340629962797816</c:v>
                </c:pt>
                <c:pt idx="1">
                  <c:v>9.1715206221227739</c:v>
                </c:pt>
                <c:pt idx="2">
                  <c:v>0</c:v>
                </c:pt>
                <c:pt idx="3">
                  <c:v>8.7027559202197082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(142)</c:v>
                </c:pt>
                <c:pt idx="2">
                  <c:v>Wharfedale Hospital (-)</c:v>
                </c:pt>
                <c:pt idx="3">
                  <c:v>St James's University Hospital (265)</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(142)</c:v>
                </c:pt>
                <c:pt idx="2">
                  <c:v>Wharfedale Hospital (-)</c:v>
                </c:pt>
                <c:pt idx="3">
                  <c:v>St James's University Hospital (265)</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(142)</c:v>
                </c:pt>
                <c:pt idx="2">
                  <c:v>Wharfedale Hospital (-)</c:v>
                </c:pt>
                <c:pt idx="3">
                  <c:v>St James's University Hospital (265)</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1.1659370037202184</c:v>
                </c:pt>
                <c:pt idx="1">
                  <c:v>0.82847937787722614</c:v>
                </c:pt>
                <c:pt idx="2">
                  <c:v>0</c:v>
                </c:pt>
                <c:pt idx="3">
                  <c:v>1.2972440797802918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Leeds General Infirmary (127)</c:v>
                </c:pt>
                <c:pt idx="2">
                  <c:v>Wharfedale Hospital (-)</c:v>
                </c:pt>
                <c:pt idx="3">
                  <c:v>St James's University Hospital (229)</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Leeds General Infirmary (127)</c:v>
                </c:pt>
                <c:pt idx="2">
                  <c:v>Wharfedale Hospital (-)</c:v>
                </c:pt>
                <c:pt idx="3">
                  <c:v>St James's University Hospital (229)</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Leeds General Infirmary (127)</c:v>
                </c:pt>
                <c:pt idx="2">
                  <c:v>Wharfedale Hospital (-)</c:v>
                </c:pt>
                <c:pt idx="3">
                  <c:v>St James's University Hospital (229)</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Leeds General Infirmary (127)</c:v>
                </c:pt>
                <c:pt idx="2">
                  <c:v>Wharfedale Hospital (-)</c:v>
                </c:pt>
                <c:pt idx="3">
                  <c:v>St James's University Hospital (229)</c:v>
                </c:pt>
                <c:pt idx="4">
                  <c:v>Chapel Allerton Hospital (-)</c:v>
                </c:pt>
              </c:strCache>
            </c:strRef>
          </c:cat>
          <c:val>
            <c:numRef>
              <c:f>Sheet1!$G$2:$G$6</c:f>
              <c:numCache>
                <c:formatCode>0.0;;</c:formatCode>
                <c:ptCount val="5"/>
                <c:pt idx="0">
                  <c:v>7.6133603304451913</c:v>
                </c:pt>
                <c:pt idx="1">
                  <c:v>8.0003492032211323</c:v>
                </c:pt>
                <c:pt idx="2">
                  <c:v>0</c:v>
                </c:pt>
                <c:pt idx="3">
                  <c:v>7.310698891607343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Leeds General Infirmary (127)</c:v>
                </c:pt>
                <c:pt idx="2">
                  <c:v>Wharfedale Hospital (-)</c:v>
                </c:pt>
                <c:pt idx="3">
                  <c:v>St James's University Hospital (229)</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Leeds General Infirmary (127)</c:v>
                </c:pt>
                <c:pt idx="2">
                  <c:v>Wharfedale Hospital (-)</c:v>
                </c:pt>
                <c:pt idx="3">
                  <c:v>St James's University Hospital (229)</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Leeds General Infirmary (127)</c:v>
                </c:pt>
                <c:pt idx="2">
                  <c:v>Wharfedale Hospital (-)</c:v>
                </c:pt>
                <c:pt idx="3">
                  <c:v>St James's University Hospital (229)</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2.3866396695548087</c:v>
                </c:pt>
                <c:pt idx="1">
                  <c:v>1.9996507967788677</c:v>
                </c:pt>
                <c:pt idx="2">
                  <c:v>0</c:v>
                </c:pt>
                <c:pt idx="3">
                  <c:v>2.689301108392657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Leeds General Infirmary (141)</c:v>
                </c:pt>
                <c:pt idx="2">
                  <c:v>Wharfedale Hospital (-)</c:v>
                </c:pt>
                <c:pt idx="3">
                  <c:v>St James's University Hospital (264)</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Leeds General Infirmary (141)</c:v>
                </c:pt>
                <c:pt idx="2">
                  <c:v>Wharfedale Hospital (-)</c:v>
                </c:pt>
                <c:pt idx="3">
                  <c:v>St James's University Hospital (264)</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Leeds General Infirmary (141)</c:v>
                </c:pt>
                <c:pt idx="2">
                  <c:v>Wharfedale Hospital (-)</c:v>
                </c:pt>
                <c:pt idx="3">
                  <c:v>St James's University Hospital (264)</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Leeds General Infirmary (141)</c:v>
                </c:pt>
                <c:pt idx="2">
                  <c:v>Wharfedale Hospital (-)</c:v>
                </c:pt>
                <c:pt idx="3">
                  <c:v>St James's University Hospital (264)</c:v>
                </c:pt>
                <c:pt idx="4">
                  <c:v>Chapel Allerton Hospital (-)</c:v>
                </c:pt>
              </c:strCache>
            </c:strRef>
          </c:cat>
          <c:val>
            <c:numRef>
              <c:f>Sheet1!$G$2:$G$6</c:f>
              <c:numCache>
                <c:formatCode>0.0;;</c:formatCode>
                <c:ptCount val="5"/>
                <c:pt idx="0">
                  <c:v>9.3203046821061051</c:v>
                </c:pt>
                <c:pt idx="1">
                  <c:v>9.3482003118534553</c:v>
                </c:pt>
                <c:pt idx="2">
                  <c:v>0</c:v>
                </c:pt>
                <c:pt idx="3">
                  <c:v>9.3326284870329648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Leeds General Infirmary (141)</c:v>
                </c:pt>
                <c:pt idx="2">
                  <c:v>Wharfedale Hospital (-)</c:v>
                </c:pt>
                <c:pt idx="3">
                  <c:v>St James's University Hospital (264)</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Leeds General Infirmary (141)</c:v>
                </c:pt>
                <c:pt idx="2">
                  <c:v>Wharfedale Hospital (-)</c:v>
                </c:pt>
                <c:pt idx="3">
                  <c:v>St James's University Hospital (264)</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Leeds General Infirmary (141)</c:v>
                </c:pt>
                <c:pt idx="2">
                  <c:v>Wharfedale Hospital (-)</c:v>
                </c:pt>
                <c:pt idx="3">
                  <c:v>St James's University Hospital (264)</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0.67969531789389492</c:v>
                </c:pt>
                <c:pt idx="1">
                  <c:v>0.65179968814654465</c:v>
                </c:pt>
                <c:pt idx="2">
                  <c:v>0</c:v>
                </c:pt>
                <c:pt idx="3">
                  <c:v>0.66737151296703523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Leeds General Infirmary (115)</c:v>
                </c:pt>
                <c:pt idx="2">
                  <c:v>Wharfedale Hospital (-)</c:v>
                </c:pt>
                <c:pt idx="3">
                  <c:v>St James's University Hospital (226)</c:v>
                </c:pt>
                <c:pt idx="4">
                  <c:v>Chapel Allerton Hospital (-)</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Leeds General Infirmary (115)</c:v>
                </c:pt>
                <c:pt idx="2">
                  <c:v>Wharfedale Hospital (-)</c:v>
                </c:pt>
                <c:pt idx="3">
                  <c:v>St James's University Hospital (226)</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Leeds General Infirmary (115)</c:v>
                </c:pt>
                <c:pt idx="2">
                  <c:v>Wharfedale Hospital (-)</c:v>
                </c:pt>
                <c:pt idx="3">
                  <c:v>St James's University Hospital (226)</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Leeds General Infirmary (115)</c:v>
                </c:pt>
                <c:pt idx="2">
                  <c:v>Wharfedale Hospital (-)</c:v>
                </c:pt>
                <c:pt idx="3">
                  <c:v>St James's University Hospital (226)</c:v>
                </c:pt>
                <c:pt idx="4">
                  <c:v>Chapel Allerton Hospital (-)</c:v>
                </c:pt>
              </c:strCache>
            </c:strRef>
          </c:cat>
          <c:val>
            <c:numRef>
              <c:f>Sheet1!$G$2:$G$6</c:f>
              <c:numCache>
                <c:formatCode>0.0;;</c:formatCode>
                <c:ptCount val="5"/>
                <c:pt idx="0">
                  <c:v>8.7472663817183758</c:v>
                </c:pt>
                <c:pt idx="1">
                  <c:v>9.0394833224077935</c:v>
                </c:pt>
                <c:pt idx="2">
                  <c:v>0</c:v>
                </c:pt>
                <c:pt idx="3">
                  <c:v>8.533151838190502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Leeds General Infirmary (115)</c:v>
                </c:pt>
                <c:pt idx="2">
                  <c:v>Wharfedale Hospital (-)</c:v>
                </c:pt>
                <c:pt idx="3">
                  <c:v>St James's University Hospital (226)</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Leeds General Infirmary (115)</c:v>
                </c:pt>
                <c:pt idx="2">
                  <c:v>Wharfedale Hospital (-)</c:v>
                </c:pt>
                <c:pt idx="3">
                  <c:v>St James's University Hospital (226)</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Leeds General Infirmary (115)</c:v>
                </c:pt>
                <c:pt idx="2">
                  <c:v>Wharfedale Hospital (-)</c:v>
                </c:pt>
                <c:pt idx="3">
                  <c:v>St James's University Hospital (226)</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1.2527336182816242</c:v>
                </c:pt>
                <c:pt idx="1">
                  <c:v>0.96051667759220649</c:v>
                </c:pt>
                <c:pt idx="2">
                  <c:v>0</c:v>
                </c:pt>
                <c:pt idx="3">
                  <c:v>1.466848161809498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Leeds General Infirmary (131)</c:v>
                </c:pt>
                <c:pt idx="2">
                  <c:v>Wharfedale Hospital (-)</c:v>
                </c:pt>
                <c:pt idx="3">
                  <c:v>St James's University Hospital (248)</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Leeds General Infirmary (131)</c:v>
                </c:pt>
                <c:pt idx="2">
                  <c:v>Wharfedale Hospital (-)</c:v>
                </c:pt>
                <c:pt idx="3">
                  <c:v>St James's University Hospital (248)</c:v>
                </c:pt>
                <c:pt idx="4">
                  <c:v>Chapel Allerton Hospital (-)</c:v>
                </c:pt>
              </c:strCache>
            </c:strRef>
          </c:cat>
          <c:val>
            <c:numRef>
              <c:f>Sheet1!$E$2:$E$6</c:f>
              <c:numCache>
                <c:formatCode>0.0;;</c:formatCode>
                <c:ptCount val="5"/>
                <c:pt idx="0">
                  <c:v>0</c:v>
                </c:pt>
                <c:pt idx="1">
                  <c:v>0</c:v>
                </c:pt>
                <c:pt idx="2">
                  <c:v>0</c:v>
                </c:pt>
                <c:pt idx="3">
                  <c:v>7.7091591119228919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Leeds General Infirmary (131)</c:v>
                </c:pt>
                <c:pt idx="2">
                  <c:v>Wharfedale Hospital (-)</c:v>
                </c:pt>
                <c:pt idx="3">
                  <c:v>St James's University Hospital (248)</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Leeds General Infirmary (131)</c:v>
                </c:pt>
                <c:pt idx="2">
                  <c:v>Wharfedale Hospital (-)</c:v>
                </c:pt>
                <c:pt idx="3">
                  <c:v>St James's University Hospital (248)</c:v>
                </c:pt>
                <c:pt idx="4">
                  <c:v>Chapel Allerton Hospital (-)</c:v>
                </c:pt>
              </c:strCache>
            </c:strRef>
          </c:cat>
          <c:val>
            <c:numRef>
              <c:f>Sheet1!$G$2:$G$6</c:f>
              <c:numCache>
                <c:formatCode>0.0;;</c:formatCode>
                <c:ptCount val="5"/>
                <c:pt idx="0">
                  <c:v>7.9708032775549729</c:v>
                </c:pt>
                <c:pt idx="1">
                  <c:v>8.3512276534775101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Leeds General Infirmary (131)</c:v>
                </c:pt>
                <c:pt idx="2">
                  <c:v>Wharfedale Hospital (-)</c:v>
                </c:pt>
                <c:pt idx="3">
                  <c:v>St James's University Hospital (248)</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Leeds General Infirmary (131)</c:v>
                </c:pt>
                <c:pt idx="2">
                  <c:v>Wharfedale Hospital (-)</c:v>
                </c:pt>
                <c:pt idx="3">
                  <c:v>St James's University Hospital (248)</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Leeds General Infirmary (131)</c:v>
                </c:pt>
                <c:pt idx="2">
                  <c:v>Wharfedale Hospital (-)</c:v>
                </c:pt>
                <c:pt idx="3">
                  <c:v>St James's University Hospital (248)</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2.0291967224450271</c:v>
                </c:pt>
                <c:pt idx="1">
                  <c:v>1.6487723465224899</c:v>
                </c:pt>
                <c:pt idx="2">
                  <c:v>0</c:v>
                </c:pt>
                <c:pt idx="3">
                  <c:v>2.2908408880771081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Leeds General Infirmary (-)</c:v>
                </c:pt>
                <c:pt idx="2">
                  <c:v>Wharfedale Hospital (-)</c:v>
                </c:pt>
                <c:pt idx="3">
                  <c:v>St James's University Hospital (-)</c:v>
                </c:pt>
                <c:pt idx="4">
                  <c:v>Chapel Allerton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Leeds General Infirmary (-)</c:v>
                </c:pt>
                <c:pt idx="2">
                  <c:v>Wharfedale Hospital (-)</c:v>
                </c:pt>
                <c:pt idx="3">
                  <c:v>St James's University Hospital (44)</c:v>
                </c:pt>
                <c:pt idx="4">
                  <c:v>Chapel Allerton Hospital (-)</c:v>
                </c:pt>
              </c:strCache>
            </c:strRef>
          </c:cat>
          <c:val>
            <c:numRef>
              <c:f>Sheet1!$D$2:$D$6</c:f>
              <c:numCache>
                <c:formatCode>0.0;;</c:formatCode>
                <c:ptCount val="5"/>
                <c:pt idx="0">
                  <c:v>8.2991279829348272</c:v>
                </c:pt>
                <c:pt idx="1">
                  <c:v>0</c:v>
                </c:pt>
                <c:pt idx="2">
                  <c:v>0</c:v>
                </c:pt>
                <c:pt idx="3">
                  <c:v>8.3494963832002114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Leeds General Infirmary (-)</c:v>
                </c:pt>
                <c:pt idx="2">
                  <c:v>Wharfedale Hospital (-)</c:v>
                </c:pt>
                <c:pt idx="3">
                  <c:v>St James's University Hospital (44)</c:v>
                </c:pt>
                <c:pt idx="4">
                  <c:v>Chapel Allerton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Leeds General Infirmary (-)</c:v>
                </c:pt>
                <c:pt idx="2">
                  <c:v>Wharfedale Hospital (-)</c:v>
                </c:pt>
                <c:pt idx="3">
                  <c:v>St James's University Hospital (44)</c:v>
                </c:pt>
                <c:pt idx="4">
                  <c:v>Chapel Allerton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Leeds General Infirmary (-)</c:v>
                </c:pt>
                <c:pt idx="2">
                  <c:v>Wharfedale Hospital (-)</c:v>
                </c:pt>
                <c:pt idx="3">
                  <c:v>St James's University Hospital (44)</c:v>
                </c:pt>
                <c:pt idx="4">
                  <c:v>Chapel Allerton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Leeds General Infirmary (-)</c:v>
                </c:pt>
                <c:pt idx="2">
                  <c:v>Wharfedale Hospital (-)</c:v>
                </c:pt>
                <c:pt idx="3">
                  <c:v>St James's University Hospital (44)</c:v>
                </c:pt>
                <c:pt idx="4">
                  <c:v>Chapel Allerton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Leeds General Infirmary (-)</c:v>
                </c:pt>
                <c:pt idx="2">
                  <c:v>Wharfedale Hospital (-)</c:v>
                </c:pt>
                <c:pt idx="3">
                  <c:v>St James's University Hospital (44)</c:v>
                </c:pt>
                <c:pt idx="4">
                  <c:v>Chapel Allerton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Leeds General Infirmary (-)</c:v>
                </c:pt>
                <c:pt idx="2">
                  <c:v>Wharfedale Hospital (-)</c:v>
                </c:pt>
                <c:pt idx="3">
                  <c:v>St James's University Hospital (44)</c:v>
                </c:pt>
                <c:pt idx="4">
                  <c:v>Chapel Allerton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Leeds General Infirmary (-)</c:v>
                </c:pt>
                <c:pt idx="2">
                  <c:v>Wharfedale Hospital (-)</c:v>
                </c:pt>
                <c:pt idx="3">
                  <c:v>St James's University Hospital (39)</c:v>
                </c:pt>
                <c:pt idx="4">
                  <c:v>Chapel Allerton Hospital (-)</c:v>
                </c:pt>
              </c:strCache>
            </c:strRef>
          </c:cat>
          <c:val>
            <c:numRef>
              <c:f>Sheet1!$D$2:$D$6</c:f>
              <c:numCache>
                <c:formatCode>0.0;;</c:formatCode>
                <c:ptCount val="5"/>
                <c:pt idx="0">
                  <c:v>7.2420041330380691</c:v>
                </c:pt>
                <c:pt idx="1">
                  <c:v>0</c:v>
                </c:pt>
                <c:pt idx="2">
                  <c:v>0</c:v>
                </c:pt>
                <c:pt idx="3">
                  <c:v>6.9193370584664313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Leeds General Infirmary (-)</c:v>
                </c:pt>
                <c:pt idx="2">
                  <c:v>Wharfedale Hospital (-)</c:v>
                </c:pt>
                <c:pt idx="3">
                  <c:v>St James's University Hospital (39)</c:v>
                </c:pt>
                <c:pt idx="4">
                  <c:v>Chapel Allerton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Leeds General Infirmary (-)</c:v>
                </c:pt>
                <c:pt idx="2">
                  <c:v>Wharfedale Hospital (-)</c:v>
                </c:pt>
                <c:pt idx="3">
                  <c:v>St James's University Hospital (39)</c:v>
                </c:pt>
                <c:pt idx="4">
                  <c:v>Chapel Allerton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Leeds General Infirmary (-)</c:v>
                </c:pt>
                <c:pt idx="2">
                  <c:v>Wharfedale Hospital (-)</c:v>
                </c:pt>
                <c:pt idx="3">
                  <c:v>St James's University Hospital (39)</c:v>
                </c:pt>
                <c:pt idx="4">
                  <c:v>Chapel Allerton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Leeds General Infirmary (-)</c:v>
                </c:pt>
                <c:pt idx="2">
                  <c:v>Wharfedale Hospital (-)</c:v>
                </c:pt>
                <c:pt idx="3">
                  <c:v>St James's University Hospital (39)</c:v>
                </c:pt>
                <c:pt idx="4">
                  <c:v>Chapel Allerton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Leeds General Infirmary (-)</c:v>
                </c:pt>
                <c:pt idx="2">
                  <c:v>Wharfedale Hospital (-)</c:v>
                </c:pt>
                <c:pt idx="3">
                  <c:v>St James's University Hospital (39)</c:v>
                </c:pt>
                <c:pt idx="4">
                  <c:v>Chapel Allerton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Leeds General Infirmary (-)</c:v>
                </c:pt>
                <c:pt idx="2">
                  <c:v>Wharfedale Hospital (-)</c:v>
                </c:pt>
                <c:pt idx="3">
                  <c:v>St James's University Hospital (39)</c:v>
                </c:pt>
                <c:pt idx="4">
                  <c:v>Chapel Allerton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Leeds General Infirmary (-)</c:v>
                </c:pt>
                <c:pt idx="2">
                  <c:v>Wharfedale Hospital (-)</c:v>
                </c:pt>
                <c:pt idx="3">
                  <c:v>St James's University Hospital (-)</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Leeds General Infirmary (-)</c:v>
                </c:pt>
                <c:pt idx="2">
                  <c:v>Wharfedale Hospital (-)</c:v>
                </c:pt>
                <c:pt idx="3">
                  <c:v>St James's University Hospital (-)</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Leeds General Infirmary (-)</c:v>
                </c:pt>
                <c:pt idx="2">
                  <c:v>Wharfedale Hospital (-)</c:v>
                </c:pt>
                <c:pt idx="3">
                  <c:v>St James's University Hospital (-)</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Leeds General Infirmary (-)</c:v>
                </c:pt>
                <c:pt idx="2">
                  <c:v>Wharfedale Hospital (-)</c:v>
                </c:pt>
                <c:pt idx="3">
                  <c:v>St James's University Hospital (-)</c:v>
                </c:pt>
                <c:pt idx="4">
                  <c:v>Chapel Allerton Hospital (-)</c:v>
                </c:pt>
              </c:strCache>
            </c:strRef>
          </c:cat>
          <c:val>
            <c:numRef>
              <c:f>Sheet1!$G$2:$G$6</c:f>
              <c:numCache>
                <c:formatCode>0.0;;</c:formatCode>
                <c:ptCount val="5"/>
                <c:pt idx="0">
                  <c:v>7.0063333983099092</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Leeds General Infirmary (-)</c:v>
                </c:pt>
                <c:pt idx="2">
                  <c:v>Wharfedale Hospital (-)</c:v>
                </c:pt>
                <c:pt idx="3">
                  <c:v>St James's University Hospital (-)</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Leeds General Infirmary (-)</c:v>
                </c:pt>
                <c:pt idx="2">
                  <c:v>Wharfedale Hospital (-)</c:v>
                </c:pt>
                <c:pt idx="3">
                  <c:v>St James's University Hospital (-)</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c:v>
                </c:pt>
                <c:pt idx="1">
                  <c:v>Leeds General Infirmary (-)</c:v>
                </c:pt>
                <c:pt idx="2">
                  <c:v>Wharfedale Hospital (-)</c:v>
                </c:pt>
                <c:pt idx="3">
                  <c:v>St James's University Hospital (-)</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2.9936666016900908</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0.27477602614348307</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0.66250208116430986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0.1847006270146041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1.9282482401940051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0.1847006270146041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0.66250208116430986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0.56196685230933241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5.8332329990893177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Leeds General Infirmary (-)</c:v>
                </c:pt>
                <c:pt idx="2">
                  <c:v>Wharfedale Hospital (-)</c:v>
                </c:pt>
                <c:pt idx="3">
                  <c:v>St James's University Hospital (31)</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Leeds General Infirmary (-)</c:v>
                </c:pt>
                <c:pt idx="2">
                  <c:v>Wharfedale Hospital (-)</c:v>
                </c:pt>
                <c:pt idx="3">
                  <c:v>St James's University Hospital (31)</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Leeds General Infirmary (-)</c:v>
                </c:pt>
                <c:pt idx="2">
                  <c:v>Wharfedale Hospital (-)</c:v>
                </c:pt>
                <c:pt idx="3">
                  <c:v>St James's University Hospital (31)</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Leeds General Infirmary (-)</c:v>
                </c:pt>
                <c:pt idx="2">
                  <c:v>Wharfedale Hospital (-)</c:v>
                </c:pt>
                <c:pt idx="3">
                  <c:v>St James's University Hospital (31)</c:v>
                </c:pt>
                <c:pt idx="4">
                  <c:v>Chapel Allerton Hospital (-)</c:v>
                </c:pt>
              </c:strCache>
            </c:strRef>
          </c:cat>
          <c:val>
            <c:numRef>
              <c:f>Sheet1!$G$2:$G$6</c:f>
              <c:numCache>
                <c:formatCode>0.0;;</c:formatCode>
                <c:ptCount val="5"/>
                <c:pt idx="0">
                  <c:v>7.3781601579756124</c:v>
                </c:pt>
                <c:pt idx="1">
                  <c:v>0</c:v>
                </c:pt>
                <c:pt idx="2">
                  <c:v>0</c:v>
                </c:pt>
                <c:pt idx="3">
                  <c:v>6.8691288158967154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Leeds General Infirmary (-)</c:v>
                </c:pt>
                <c:pt idx="2">
                  <c:v>Wharfedale Hospital (-)</c:v>
                </c:pt>
                <c:pt idx="3">
                  <c:v>St James's University Hospital (31)</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Leeds General Infirmary (-)</c:v>
                </c:pt>
                <c:pt idx="2">
                  <c:v>Wharfedale Hospital (-)</c:v>
                </c:pt>
                <c:pt idx="3">
                  <c:v>St James's University Hospital (31)</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Leeds General Infirmary (-)</c:v>
                </c:pt>
                <c:pt idx="2">
                  <c:v>Wharfedale Hospital (-)</c:v>
                </c:pt>
                <c:pt idx="3">
                  <c:v>St James's University Hospital (31)</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2.6218398420243876</c:v>
                </c:pt>
                <c:pt idx="1">
                  <c:v>0</c:v>
                </c:pt>
                <c:pt idx="2">
                  <c:v>0</c:v>
                </c:pt>
                <c:pt idx="3">
                  <c:v>3.1308711841032846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(145)</c:v>
                </c:pt>
                <c:pt idx="2">
                  <c:v>Wharfedale Hospital (-)</c:v>
                </c:pt>
                <c:pt idx="3">
                  <c:v>St James's University Hospital (267)</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(145)</c:v>
                </c:pt>
                <c:pt idx="2">
                  <c:v>Wharfedale Hospital (-)</c:v>
                </c:pt>
                <c:pt idx="3">
                  <c:v>St James's University Hospital (267)</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(145)</c:v>
                </c:pt>
                <c:pt idx="2">
                  <c:v>Wharfedale Hospital (-)</c:v>
                </c:pt>
                <c:pt idx="3">
                  <c:v>St James's University Hospital (267)</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(145)</c:v>
                </c:pt>
                <c:pt idx="2">
                  <c:v>Wharfedale Hospital (-)</c:v>
                </c:pt>
                <c:pt idx="3">
                  <c:v>St James's University Hospital (267)</c:v>
                </c:pt>
                <c:pt idx="4">
                  <c:v>Chapel Allerton Hospital (-)</c:v>
                </c:pt>
              </c:strCache>
            </c:strRef>
          </c:cat>
          <c:val>
            <c:numRef>
              <c:f>Sheet1!$G$2:$G$6</c:f>
              <c:numCache>
                <c:formatCode>0.0;;</c:formatCode>
                <c:ptCount val="5"/>
                <c:pt idx="0">
                  <c:v>6.6148867871693691</c:v>
                </c:pt>
                <c:pt idx="1">
                  <c:v>6.588854525703387</c:v>
                </c:pt>
                <c:pt idx="2">
                  <c:v>0</c:v>
                </c:pt>
                <c:pt idx="3">
                  <c:v>6.6609765443249174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(145)</c:v>
                </c:pt>
                <c:pt idx="2">
                  <c:v>Wharfedale Hospital (-)</c:v>
                </c:pt>
                <c:pt idx="3">
                  <c:v>St James's University Hospital (267)</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(145)</c:v>
                </c:pt>
                <c:pt idx="2">
                  <c:v>Wharfedale Hospital (-)</c:v>
                </c:pt>
                <c:pt idx="3">
                  <c:v>St James's University Hospital (267)</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(145)</c:v>
                </c:pt>
                <c:pt idx="2">
                  <c:v>Wharfedale Hospital (-)</c:v>
                </c:pt>
                <c:pt idx="3">
                  <c:v>St James's University Hospital (267)</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3.3851132128306309</c:v>
                </c:pt>
                <c:pt idx="1">
                  <c:v>3.411145474296613</c:v>
                </c:pt>
                <c:pt idx="2">
                  <c:v>0</c:v>
                </c:pt>
                <c:pt idx="3">
                  <c:v>3.3390234556750826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Leeds General Infirmary (98)</c:v>
                </c:pt>
                <c:pt idx="2">
                  <c:v>Wharfedale Hospital (-)</c:v>
                </c:pt>
                <c:pt idx="3">
                  <c:v>St James's University Hospital (191)</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Leeds General Infirmary (98)</c:v>
                </c:pt>
                <c:pt idx="2">
                  <c:v>Wharfedale Hospital (-)</c:v>
                </c:pt>
                <c:pt idx="3">
                  <c:v>St James's University Hospital (191)</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Leeds General Infirmary (98)</c:v>
                </c:pt>
                <c:pt idx="2">
                  <c:v>Wharfedale Hospital (-)</c:v>
                </c:pt>
                <c:pt idx="3">
                  <c:v>St James's University Hospital (191)</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Leeds General Infirmary (98)</c:v>
                </c:pt>
                <c:pt idx="2">
                  <c:v>Wharfedale Hospital (-)</c:v>
                </c:pt>
                <c:pt idx="3">
                  <c:v>St James's University Hospital (191)</c:v>
                </c:pt>
                <c:pt idx="4">
                  <c:v>Chapel Allerton Hospital (-)</c:v>
                </c:pt>
              </c:strCache>
            </c:strRef>
          </c:cat>
          <c:val>
            <c:numRef>
              <c:f>Sheet1!$G$2:$G$6</c:f>
              <c:numCache>
                <c:formatCode>0.0;;</c:formatCode>
                <c:ptCount val="5"/>
                <c:pt idx="0">
                  <c:v>5.7405299968267132</c:v>
                </c:pt>
                <c:pt idx="1">
                  <c:v>6.0954017434188481</c:v>
                </c:pt>
                <c:pt idx="2">
                  <c:v>0</c:v>
                </c:pt>
                <c:pt idx="3">
                  <c:v>5.7554208838194132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Leeds General Infirmary (98)</c:v>
                </c:pt>
                <c:pt idx="2">
                  <c:v>Wharfedale Hospital (-)</c:v>
                </c:pt>
                <c:pt idx="3">
                  <c:v>St James's University Hospital (191)</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Leeds General Infirmary (98)</c:v>
                </c:pt>
                <c:pt idx="2">
                  <c:v>Wharfedale Hospital (-)</c:v>
                </c:pt>
                <c:pt idx="3">
                  <c:v>St James's University Hospital (191)</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Leeds General Infirmary (98)</c:v>
                </c:pt>
                <c:pt idx="2">
                  <c:v>Wharfedale Hospital (-)</c:v>
                </c:pt>
                <c:pt idx="3">
                  <c:v>St James's University Hospital (191)</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4.2594700031732868</c:v>
                </c:pt>
                <c:pt idx="1">
                  <c:v>3.9045982565811519</c:v>
                </c:pt>
                <c:pt idx="2">
                  <c:v>0</c:v>
                </c:pt>
                <c:pt idx="3">
                  <c:v>4.2445791161805868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Leeds General Infirmary (50)</c:v>
                </c:pt>
                <c:pt idx="2">
                  <c:v>Wharfedale Hospital (-)</c:v>
                </c:pt>
                <c:pt idx="3">
                  <c:v>St James's University Hospital (92)</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Leeds General Infirmary (50)</c:v>
                </c:pt>
                <c:pt idx="2">
                  <c:v>Wharfedale Hospital (-)</c:v>
                </c:pt>
                <c:pt idx="3">
                  <c:v>St James's University Hospital (92)</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Leeds General Infirmary (50)</c:v>
                </c:pt>
                <c:pt idx="2">
                  <c:v>Wharfedale Hospital (-)</c:v>
                </c:pt>
                <c:pt idx="3">
                  <c:v>St James's University Hospital (92)</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Leeds General Infirmary (50)</c:v>
                </c:pt>
                <c:pt idx="2">
                  <c:v>Wharfedale Hospital (-)</c:v>
                </c:pt>
                <c:pt idx="3">
                  <c:v>St James's University Hospital (92)</c:v>
                </c:pt>
                <c:pt idx="4">
                  <c:v>Chapel Allerton Hospital (-)</c:v>
                </c:pt>
              </c:strCache>
            </c:strRef>
          </c:cat>
          <c:val>
            <c:numRef>
              <c:f>Sheet1!$G$2:$G$6</c:f>
              <c:numCache>
                <c:formatCode>0.0;;</c:formatCode>
                <c:ptCount val="5"/>
                <c:pt idx="0">
                  <c:v>8.1128843146897029</c:v>
                </c:pt>
                <c:pt idx="1">
                  <c:v>8.5845394082196176</c:v>
                </c:pt>
                <c:pt idx="2">
                  <c:v>0</c:v>
                </c:pt>
                <c:pt idx="3">
                  <c:v>8.0094772255771822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Leeds General Infirmary (50)</c:v>
                </c:pt>
                <c:pt idx="2">
                  <c:v>Wharfedale Hospital (-)</c:v>
                </c:pt>
                <c:pt idx="3">
                  <c:v>St James's University Hospital (92)</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Leeds General Infirmary (50)</c:v>
                </c:pt>
                <c:pt idx="2">
                  <c:v>Wharfedale Hospital (-)</c:v>
                </c:pt>
                <c:pt idx="3">
                  <c:v>St James's University Hospital (92)</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Leeds General Infirmary (50)</c:v>
                </c:pt>
                <c:pt idx="2">
                  <c:v>Wharfedale Hospital (-)</c:v>
                </c:pt>
                <c:pt idx="3">
                  <c:v>St James's University Hospital (92)</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1.8871156853102971</c:v>
                </c:pt>
                <c:pt idx="1">
                  <c:v>1.4154605917803824</c:v>
                </c:pt>
                <c:pt idx="2">
                  <c:v>0</c:v>
                </c:pt>
                <c:pt idx="3">
                  <c:v>1.9905227744228178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(141)</c:v>
                </c:pt>
                <c:pt idx="2">
                  <c:v>Wharfedale Hospital (-)</c:v>
                </c:pt>
                <c:pt idx="3">
                  <c:v>St James's University Hospital (273)</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(141)</c:v>
                </c:pt>
                <c:pt idx="2">
                  <c:v>Wharfedale Hospital (-)</c:v>
                </c:pt>
                <c:pt idx="3">
                  <c:v>St James's University Hospital (273)</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(141)</c:v>
                </c:pt>
                <c:pt idx="2">
                  <c:v>Wharfedale Hospital (-)</c:v>
                </c:pt>
                <c:pt idx="3">
                  <c:v>St James's University Hospital (273)</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(141)</c:v>
                </c:pt>
                <c:pt idx="2">
                  <c:v>Wharfedale Hospital (-)</c:v>
                </c:pt>
                <c:pt idx="3">
                  <c:v>St James's University Hospital (273)</c:v>
                </c:pt>
                <c:pt idx="4">
                  <c:v>Chapel Allerton Hospital (-)</c:v>
                </c:pt>
              </c:strCache>
            </c:strRef>
          </c:cat>
          <c:val>
            <c:numRef>
              <c:f>Sheet1!$G$2:$G$6</c:f>
              <c:numCache>
                <c:formatCode>0.0;;</c:formatCode>
                <c:ptCount val="5"/>
                <c:pt idx="0">
                  <c:v>7.0322318582134118</c:v>
                </c:pt>
                <c:pt idx="1">
                  <c:v>0</c:v>
                </c:pt>
                <c:pt idx="2">
                  <c:v>0</c:v>
                </c:pt>
                <c:pt idx="3">
                  <c:v>6.8030280570963466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(141)</c:v>
                </c:pt>
                <c:pt idx="2">
                  <c:v>Wharfedale Hospital (-)</c:v>
                </c:pt>
                <c:pt idx="3">
                  <c:v>St James's University Hospital (273)</c:v>
                </c:pt>
                <c:pt idx="4">
                  <c:v>Chapel Allerton Hospital (-)</c:v>
                </c:pt>
              </c:strCache>
            </c:strRef>
          </c:cat>
          <c:val>
            <c:numRef>
              <c:f>Sheet1!$H$2:$H$6</c:f>
              <c:numCache>
                <c:formatCode>0.0;;</c:formatCode>
                <c:ptCount val="5"/>
                <c:pt idx="0">
                  <c:v>0</c:v>
                </c:pt>
                <c:pt idx="1">
                  <c:v>7.7391129970901318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(141)</c:v>
                </c:pt>
                <c:pt idx="2">
                  <c:v>Wharfedale Hospital (-)</c:v>
                </c:pt>
                <c:pt idx="3">
                  <c:v>St James's University Hospital (273)</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Leeds General Infirmary (141)</c:v>
                </c:pt>
                <c:pt idx="2">
                  <c:v>Wharfedale Hospital (-)</c:v>
                </c:pt>
                <c:pt idx="3">
                  <c:v>St James's University Hospital (273)</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2.9677681417865882</c:v>
                </c:pt>
                <c:pt idx="1">
                  <c:v>2.2608870029098682</c:v>
                </c:pt>
                <c:pt idx="2">
                  <c:v>0</c:v>
                </c:pt>
                <c:pt idx="3">
                  <c:v>3.1969719429036534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(137)</c:v>
                </c:pt>
                <c:pt idx="2">
                  <c:v>Wharfedale Hospital (-)</c:v>
                </c:pt>
                <c:pt idx="3">
                  <c:v>St James's University Hospital (248)</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(137)</c:v>
                </c:pt>
                <c:pt idx="2">
                  <c:v>Wharfedale Hospital (-)</c:v>
                </c:pt>
                <c:pt idx="3">
                  <c:v>St James's University Hospital (248)</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(137)</c:v>
                </c:pt>
                <c:pt idx="2">
                  <c:v>Wharfedale Hospital (-)</c:v>
                </c:pt>
                <c:pt idx="3">
                  <c:v>St James's University Hospital (248)</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(137)</c:v>
                </c:pt>
                <c:pt idx="2">
                  <c:v>Wharfedale Hospital (-)</c:v>
                </c:pt>
                <c:pt idx="3">
                  <c:v>St James's University Hospital (248)</c:v>
                </c:pt>
                <c:pt idx="4">
                  <c:v>Chapel Allerton Hospital (-)</c:v>
                </c:pt>
              </c:strCache>
            </c:strRef>
          </c:cat>
          <c:val>
            <c:numRef>
              <c:f>Sheet1!$G$2:$G$6</c:f>
              <c:numCache>
                <c:formatCode>0.0;;</c:formatCode>
                <c:ptCount val="5"/>
                <c:pt idx="0">
                  <c:v>7.8663187101611136</c:v>
                </c:pt>
                <c:pt idx="1">
                  <c:v>8.2045178503538043</c:v>
                </c:pt>
                <c:pt idx="2">
                  <c:v>0</c:v>
                </c:pt>
                <c:pt idx="3">
                  <c:v>7.7034625326918196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(137)</c:v>
                </c:pt>
                <c:pt idx="2">
                  <c:v>Wharfedale Hospital (-)</c:v>
                </c:pt>
                <c:pt idx="3">
                  <c:v>St James's University Hospital (248)</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(137)</c:v>
                </c:pt>
                <c:pt idx="2">
                  <c:v>Wharfedale Hospital (-)</c:v>
                </c:pt>
                <c:pt idx="3">
                  <c:v>St James's University Hospital (248)</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(408)</c:v>
                </c:pt>
                <c:pt idx="1">
                  <c:v>Leeds General Infirmary (137)</c:v>
                </c:pt>
                <c:pt idx="2">
                  <c:v>Wharfedale Hospital (-)</c:v>
                </c:pt>
                <c:pt idx="3">
                  <c:v>St James's University Hospital (248)</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2.1336812898388864</c:v>
                </c:pt>
                <c:pt idx="1">
                  <c:v>1.7954821496461957</c:v>
                </c:pt>
                <c:pt idx="2">
                  <c:v>0</c:v>
                </c:pt>
                <c:pt idx="3">
                  <c:v>2.2965374673081804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Leeds General Infirmary (115)</c:v>
                </c:pt>
                <c:pt idx="2">
                  <c:v>Wharfedale Hospital (-)</c:v>
                </c:pt>
                <c:pt idx="3">
                  <c:v>St James's University Hospital (187)</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Leeds General Infirmary (115)</c:v>
                </c:pt>
                <c:pt idx="2">
                  <c:v>Wharfedale Hospital (-)</c:v>
                </c:pt>
                <c:pt idx="3">
                  <c:v>St James's University Hospital (187)</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Leeds General Infirmary (115)</c:v>
                </c:pt>
                <c:pt idx="2">
                  <c:v>Wharfedale Hospital (-)</c:v>
                </c:pt>
                <c:pt idx="3">
                  <c:v>St James's University Hospital (187)</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Leeds General Infirmary (115)</c:v>
                </c:pt>
                <c:pt idx="2">
                  <c:v>Wharfedale Hospital (-)</c:v>
                </c:pt>
                <c:pt idx="3">
                  <c:v>St James's University Hospital (187)</c:v>
                </c:pt>
                <c:pt idx="4">
                  <c:v>Chapel Allerton Hospital (-)</c:v>
                </c:pt>
              </c:strCache>
            </c:strRef>
          </c:cat>
          <c:val>
            <c:numRef>
              <c:f>Sheet1!$G$2:$G$6</c:f>
              <c:numCache>
                <c:formatCode>0.0;;</c:formatCode>
                <c:ptCount val="5"/>
                <c:pt idx="0">
                  <c:v>9.1020139862439553</c:v>
                </c:pt>
                <c:pt idx="1">
                  <c:v>8.915032374923797</c:v>
                </c:pt>
                <c:pt idx="2">
                  <c:v>0</c:v>
                </c:pt>
                <c:pt idx="3">
                  <c:v>9.1666151799139843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Leeds General Infirmary (115)</c:v>
                </c:pt>
                <c:pt idx="2">
                  <c:v>Wharfedale Hospital (-)</c:v>
                </c:pt>
                <c:pt idx="3">
                  <c:v>St James's University Hospital (187)</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Leeds General Infirmary (115)</c:v>
                </c:pt>
                <c:pt idx="2">
                  <c:v>Wharfedale Hospital (-)</c:v>
                </c:pt>
                <c:pt idx="3">
                  <c:v>St James's University Hospital (187)</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Leeds General Infirmary (115)</c:v>
                </c:pt>
                <c:pt idx="2">
                  <c:v>Wharfedale Hospital (-)</c:v>
                </c:pt>
                <c:pt idx="3">
                  <c:v>St James's University Hospital (187)</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0.8979860137560447</c:v>
                </c:pt>
                <c:pt idx="1">
                  <c:v>1.084967625076203</c:v>
                </c:pt>
                <c:pt idx="2">
                  <c:v>0</c:v>
                </c:pt>
                <c:pt idx="3">
                  <c:v>0.83338482008601567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Leeds General Infirmary (102)</c:v>
                </c:pt>
                <c:pt idx="2">
                  <c:v>Wharfedale Hospital (-)</c:v>
                </c:pt>
                <c:pt idx="3">
                  <c:v>St James's University Hospital (204)</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Leeds General Infirmary (102)</c:v>
                </c:pt>
                <c:pt idx="2">
                  <c:v>Wharfedale Hospital (-)</c:v>
                </c:pt>
                <c:pt idx="3">
                  <c:v>St James's University Hospital (204)</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Leeds General Infirmary (102)</c:v>
                </c:pt>
                <c:pt idx="2">
                  <c:v>Wharfedale Hospital (-)</c:v>
                </c:pt>
                <c:pt idx="3">
                  <c:v>St James's University Hospital (204)</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Leeds General Infirmary (102)</c:v>
                </c:pt>
                <c:pt idx="2">
                  <c:v>Wharfedale Hospital (-)</c:v>
                </c:pt>
                <c:pt idx="3">
                  <c:v>St James's University Hospital (204)</c:v>
                </c:pt>
                <c:pt idx="4">
                  <c:v>Chapel Allerton Hospital (-)</c:v>
                </c:pt>
              </c:strCache>
            </c:strRef>
          </c:cat>
          <c:val>
            <c:numRef>
              <c:f>Sheet1!$G$2:$G$6</c:f>
              <c:numCache>
                <c:formatCode>0.0;;</c:formatCode>
                <c:ptCount val="5"/>
                <c:pt idx="0">
                  <c:v>4.6990388239192491</c:v>
                </c:pt>
                <c:pt idx="1">
                  <c:v>5.1067611706917999</c:v>
                </c:pt>
                <c:pt idx="2">
                  <c:v>0</c:v>
                </c:pt>
                <c:pt idx="3">
                  <c:v>4.7363675841495638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Leeds General Infirmary (102)</c:v>
                </c:pt>
                <c:pt idx="2">
                  <c:v>Wharfedale Hospital (-)</c:v>
                </c:pt>
                <c:pt idx="3">
                  <c:v>St James's University Hospital (204)</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Leeds General Infirmary (102)</c:v>
                </c:pt>
                <c:pt idx="2">
                  <c:v>Wharfedale Hospital (-)</c:v>
                </c:pt>
                <c:pt idx="3">
                  <c:v>St James's University Hospital (204)</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Leeds General Infirmary (102)</c:v>
                </c:pt>
                <c:pt idx="2">
                  <c:v>Wharfedale Hospital (-)</c:v>
                </c:pt>
                <c:pt idx="3">
                  <c:v>St James's University Hospital (204)</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5.3009611760807509</c:v>
                </c:pt>
                <c:pt idx="1">
                  <c:v>4.8932388293082001</c:v>
                </c:pt>
                <c:pt idx="2">
                  <c:v>0</c:v>
                </c:pt>
                <c:pt idx="3">
                  <c:v>5.2636324158504362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Leeds General Infirmary (135)</c:v>
                </c:pt>
                <c:pt idx="2">
                  <c:v>Wharfedale Hospital (-)</c:v>
                </c:pt>
                <c:pt idx="3">
                  <c:v>St James's University Hospital (252)</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Leeds General Infirmary (135)</c:v>
                </c:pt>
                <c:pt idx="2">
                  <c:v>Wharfedale Hospital (-)</c:v>
                </c:pt>
                <c:pt idx="3">
                  <c:v>St James's University Hospital (252)</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Leeds General Infirmary (135)</c:v>
                </c:pt>
                <c:pt idx="2">
                  <c:v>Wharfedale Hospital (-)</c:v>
                </c:pt>
                <c:pt idx="3">
                  <c:v>St James's University Hospital (252)</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Leeds General Infirmary (135)</c:v>
                </c:pt>
                <c:pt idx="2">
                  <c:v>Wharfedale Hospital (-)</c:v>
                </c:pt>
                <c:pt idx="3">
                  <c:v>St James's University Hospital (252)</c:v>
                </c:pt>
                <c:pt idx="4">
                  <c:v>Chapel Allerton Hospital (-)</c:v>
                </c:pt>
              </c:strCache>
            </c:strRef>
          </c:cat>
          <c:val>
            <c:numRef>
              <c:f>Sheet1!$G$2:$G$6</c:f>
              <c:numCache>
                <c:formatCode>0.0;;</c:formatCode>
                <c:ptCount val="5"/>
                <c:pt idx="0">
                  <c:v>6.5821782215694764</c:v>
                </c:pt>
                <c:pt idx="1">
                  <c:v>6.8536689157689006</c:v>
                </c:pt>
                <c:pt idx="2">
                  <c:v>0</c:v>
                </c:pt>
                <c:pt idx="3">
                  <c:v>6.3311823261847282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Leeds General Infirmary (135)</c:v>
                </c:pt>
                <c:pt idx="2">
                  <c:v>Wharfedale Hospital (-)</c:v>
                </c:pt>
                <c:pt idx="3">
                  <c:v>St James's University Hospital (252)</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Leeds General Infirmary (135)</c:v>
                </c:pt>
                <c:pt idx="2">
                  <c:v>Wharfedale Hospital (-)</c:v>
                </c:pt>
                <c:pt idx="3">
                  <c:v>St James's University Hospital (252)</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Leeds General Infirmary (135)</c:v>
                </c:pt>
                <c:pt idx="2">
                  <c:v>Wharfedale Hospital (-)</c:v>
                </c:pt>
                <c:pt idx="3">
                  <c:v>St James's University Hospital (252)</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3.4178217784305236</c:v>
                </c:pt>
                <c:pt idx="1">
                  <c:v>3.1463310842310994</c:v>
                </c:pt>
                <c:pt idx="2">
                  <c:v>0</c:v>
                </c:pt>
                <c:pt idx="3">
                  <c:v>3.6688176738152718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Leeds General Infirmary (139)</c:v>
                </c:pt>
                <c:pt idx="2">
                  <c:v>Wharfedale Hospital (-)</c:v>
                </c:pt>
                <c:pt idx="3">
                  <c:v>St James's University Hospital (257)</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Leeds General Infirmary (139)</c:v>
                </c:pt>
                <c:pt idx="2">
                  <c:v>Wharfedale Hospital (-)</c:v>
                </c:pt>
                <c:pt idx="3">
                  <c:v>St James's University Hospital (257)</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Leeds General Infirmary (139)</c:v>
                </c:pt>
                <c:pt idx="2">
                  <c:v>Wharfedale Hospital (-)</c:v>
                </c:pt>
                <c:pt idx="3">
                  <c:v>St James's University Hospital (257)</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Leeds General Infirmary (139)</c:v>
                </c:pt>
                <c:pt idx="2">
                  <c:v>Wharfedale Hospital (-)</c:v>
                </c:pt>
                <c:pt idx="3">
                  <c:v>St James's University Hospital (257)</c:v>
                </c:pt>
                <c:pt idx="4">
                  <c:v>Chapel Allerton Hospital (-)</c:v>
                </c:pt>
              </c:strCache>
            </c:strRef>
          </c:cat>
          <c:val>
            <c:numRef>
              <c:f>Sheet1!$G$2:$G$6</c:f>
              <c:numCache>
                <c:formatCode>0.0;;</c:formatCode>
                <c:ptCount val="5"/>
                <c:pt idx="0">
                  <c:v>7.8213815193115446</c:v>
                </c:pt>
                <c:pt idx="1">
                  <c:v>8.3012004717045489</c:v>
                </c:pt>
                <c:pt idx="2">
                  <c:v>0</c:v>
                </c:pt>
                <c:pt idx="3">
                  <c:v>7.5379210697083918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Leeds General Infirmary (139)</c:v>
                </c:pt>
                <c:pt idx="2">
                  <c:v>Wharfedale Hospital (-)</c:v>
                </c:pt>
                <c:pt idx="3">
                  <c:v>St James's University Hospital (257)</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Leeds General Infirmary (139)</c:v>
                </c:pt>
                <c:pt idx="2">
                  <c:v>Wharfedale Hospital (-)</c:v>
                </c:pt>
                <c:pt idx="3">
                  <c:v>St James's University Hospital (257)</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Leeds General Infirmary (139)</c:v>
                </c:pt>
                <c:pt idx="2">
                  <c:v>Wharfedale Hospital (-)</c:v>
                </c:pt>
                <c:pt idx="3">
                  <c:v>St James's University Hospital (257)</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2.1786184806884554</c:v>
                </c:pt>
                <c:pt idx="1">
                  <c:v>1.6987995282954511</c:v>
                </c:pt>
                <c:pt idx="2">
                  <c:v>0</c:v>
                </c:pt>
                <c:pt idx="3">
                  <c:v>2.4620789302916082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0.15074647137687514</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0.59306004958268499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0.16534070779479837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1.7261334408601812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0.16534070779479748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0.59306004958268588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1.1303596752021114</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6.4224457254357787</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Leeds General Infirmary (80)</c:v>
                </c:pt>
                <c:pt idx="2">
                  <c:v>Wharfedale Hospital (-)</c:v>
                </c:pt>
                <c:pt idx="3">
                  <c:v>St James's University Hospital (121)</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Leeds General Infirmary (80)</c:v>
                </c:pt>
                <c:pt idx="2">
                  <c:v>Wharfedale Hospital (-)</c:v>
                </c:pt>
                <c:pt idx="3">
                  <c:v>St James's University Hospital (121)</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Leeds General Infirmary (80)</c:v>
                </c:pt>
                <c:pt idx="2">
                  <c:v>Wharfedale Hospital (-)</c:v>
                </c:pt>
                <c:pt idx="3">
                  <c:v>St James's University Hospital (121)</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Leeds General Infirmary (80)</c:v>
                </c:pt>
                <c:pt idx="2">
                  <c:v>Wharfedale Hospital (-)</c:v>
                </c:pt>
                <c:pt idx="3">
                  <c:v>St James's University Hospital (121)</c:v>
                </c:pt>
                <c:pt idx="4">
                  <c:v>Chapel Allerton Hospital (-)</c:v>
                </c:pt>
              </c:strCache>
            </c:strRef>
          </c:cat>
          <c:val>
            <c:numRef>
              <c:f>Sheet1!$G$2:$G$6</c:f>
              <c:numCache>
                <c:formatCode>0.0;;</c:formatCode>
                <c:ptCount val="5"/>
                <c:pt idx="0">
                  <c:v>8.2288401324340672</c:v>
                </c:pt>
                <c:pt idx="1">
                  <c:v>8.3070674441479824</c:v>
                </c:pt>
                <c:pt idx="2">
                  <c:v>0</c:v>
                </c:pt>
                <c:pt idx="3">
                  <c:v>8.1182435270912912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Leeds General Infirmary (80)</c:v>
                </c:pt>
                <c:pt idx="2">
                  <c:v>Wharfedale Hospital (-)</c:v>
                </c:pt>
                <c:pt idx="3">
                  <c:v>St James's University Hospital (121)</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Leeds General Infirmary (80)</c:v>
                </c:pt>
                <c:pt idx="2">
                  <c:v>Wharfedale Hospital (-)</c:v>
                </c:pt>
                <c:pt idx="3">
                  <c:v>St James's University Hospital (121)</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Leeds General Infirmary (80)</c:v>
                </c:pt>
                <c:pt idx="2">
                  <c:v>Wharfedale Hospital (-)</c:v>
                </c:pt>
                <c:pt idx="3">
                  <c:v>St James's University Hospital (121)</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1.7711598675659328</c:v>
                </c:pt>
                <c:pt idx="1">
                  <c:v>1.6929325558520176</c:v>
                </c:pt>
                <c:pt idx="2">
                  <c:v>0</c:v>
                </c:pt>
                <c:pt idx="3">
                  <c:v>1.8817564729087088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Leeds General Infirmary (94)</c:v>
                </c:pt>
                <c:pt idx="2">
                  <c:v>Wharfedale Hospital (-)</c:v>
                </c:pt>
                <c:pt idx="3">
                  <c:v>St James's University Hospital (152)</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Leeds General Infirmary (94)</c:v>
                </c:pt>
                <c:pt idx="2">
                  <c:v>Wharfedale Hospital (-)</c:v>
                </c:pt>
                <c:pt idx="3">
                  <c:v>St James's University Hospital (152)</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Leeds General Infirmary (94)</c:v>
                </c:pt>
                <c:pt idx="2">
                  <c:v>Wharfedale Hospital (-)</c:v>
                </c:pt>
                <c:pt idx="3">
                  <c:v>St James's University Hospital (152)</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Leeds General Infirmary (94)</c:v>
                </c:pt>
                <c:pt idx="2">
                  <c:v>Wharfedale Hospital (-)</c:v>
                </c:pt>
                <c:pt idx="3">
                  <c:v>St James's University Hospital (152)</c:v>
                </c:pt>
                <c:pt idx="4">
                  <c:v>Chapel Allerton Hospital (-)</c:v>
                </c:pt>
              </c:strCache>
            </c:strRef>
          </c:cat>
          <c:val>
            <c:numRef>
              <c:f>Sheet1!$G$2:$G$6</c:f>
              <c:numCache>
                <c:formatCode>0.0;;</c:formatCode>
                <c:ptCount val="5"/>
                <c:pt idx="0">
                  <c:v>6.4620318660883074</c:v>
                </c:pt>
                <c:pt idx="1">
                  <c:v>6.4795170893294998</c:v>
                </c:pt>
                <c:pt idx="2">
                  <c:v>0</c:v>
                </c:pt>
                <c:pt idx="3">
                  <c:v>6.3135516915322736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Leeds General Infirmary (94)</c:v>
                </c:pt>
                <c:pt idx="2">
                  <c:v>Wharfedale Hospital (-)</c:v>
                </c:pt>
                <c:pt idx="3">
                  <c:v>St James's University Hospital (152)</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Leeds General Infirmary (94)</c:v>
                </c:pt>
                <c:pt idx="2">
                  <c:v>Wharfedale Hospital (-)</c:v>
                </c:pt>
                <c:pt idx="3">
                  <c:v>St James's University Hospital (152)</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Leeds General Infirmary (94)</c:v>
                </c:pt>
                <c:pt idx="2">
                  <c:v>Wharfedale Hospital (-)</c:v>
                </c:pt>
                <c:pt idx="3">
                  <c:v>St James's University Hospital (152)</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3.5379681339116926</c:v>
                </c:pt>
                <c:pt idx="1">
                  <c:v>3.5204829106705002</c:v>
                </c:pt>
                <c:pt idx="2">
                  <c:v>0</c:v>
                </c:pt>
                <c:pt idx="3">
                  <c:v>3.6864483084677264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(269)</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(269)</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(269)</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(269)</c:v>
                </c:pt>
                <c:pt idx="4">
                  <c:v>Chapel Allerton Hospital (-)</c:v>
                </c:pt>
              </c:strCache>
            </c:strRef>
          </c:cat>
          <c:val>
            <c:numRef>
              <c:f>Sheet1!$G$2:$G$6</c:f>
              <c:numCache>
                <c:formatCode>0.0;;</c:formatCode>
                <c:ptCount val="5"/>
                <c:pt idx="0">
                  <c:v>9.0077175545623351</c:v>
                </c:pt>
                <c:pt idx="1">
                  <c:v>9.3871805125734689</c:v>
                </c:pt>
                <c:pt idx="2">
                  <c:v>0</c:v>
                </c:pt>
                <c:pt idx="3">
                  <c:v>8.7375687003968459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(269)</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(269)</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Leeds General Infirmary (143)</c:v>
                </c:pt>
                <c:pt idx="2">
                  <c:v>Wharfedale Hospital (-)</c:v>
                </c:pt>
                <c:pt idx="3">
                  <c:v>St James's University Hospital (269)</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0.99228244543766486</c:v>
                </c:pt>
                <c:pt idx="1">
                  <c:v>0.61281948742653114</c:v>
                </c:pt>
                <c:pt idx="2">
                  <c:v>0</c:v>
                </c:pt>
                <c:pt idx="3">
                  <c:v>1.2624312996031541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Leeds General Infirmary (142)</c:v>
                </c:pt>
                <c:pt idx="2">
                  <c:v>Wharfedale Hospital (-)</c:v>
                </c:pt>
                <c:pt idx="3">
                  <c:v>St James's University Hospital (267)</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Leeds General Infirmary (142)</c:v>
                </c:pt>
                <c:pt idx="2">
                  <c:v>Wharfedale Hospital (-)</c:v>
                </c:pt>
                <c:pt idx="3">
                  <c:v>St James's University Hospital (267)</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Leeds General Infirmary (142)</c:v>
                </c:pt>
                <c:pt idx="2">
                  <c:v>Wharfedale Hospital (-)</c:v>
                </c:pt>
                <c:pt idx="3">
                  <c:v>St James's University Hospital (267)</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Leeds General Infirmary (142)</c:v>
                </c:pt>
                <c:pt idx="2">
                  <c:v>Wharfedale Hospital (-)</c:v>
                </c:pt>
                <c:pt idx="3">
                  <c:v>St James's University Hospital (267)</c:v>
                </c:pt>
                <c:pt idx="4">
                  <c:v>Chapel Allerton Hospital (-)</c:v>
                </c:pt>
              </c:strCache>
            </c:strRef>
          </c:cat>
          <c:val>
            <c:numRef>
              <c:f>Sheet1!$G$2:$G$6</c:f>
              <c:numCache>
                <c:formatCode>0.0;;</c:formatCode>
                <c:ptCount val="5"/>
                <c:pt idx="0">
                  <c:v>9.1758057966389828</c:v>
                </c:pt>
                <c:pt idx="1">
                  <c:v>9.4628790682620636</c:v>
                </c:pt>
                <c:pt idx="2">
                  <c:v>0</c:v>
                </c:pt>
                <c:pt idx="3">
                  <c:v>9.0072300670529515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Leeds General Infirmary (142)</c:v>
                </c:pt>
                <c:pt idx="2">
                  <c:v>Wharfedale Hospital (-)</c:v>
                </c:pt>
                <c:pt idx="3">
                  <c:v>St James's University Hospital (267)</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Leeds General Infirmary (142)</c:v>
                </c:pt>
                <c:pt idx="2">
                  <c:v>Wharfedale Hospital (-)</c:v>
                </c:pt>
                <c:pt idx="3">
                  <c:v>St James's University Hospital (267)</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Leeds General Infirmary (142)</c:v>
                </c:pt>
                <c:pt idx="2">
                  <c:v>Wharfedale Hospital (-)</c:v>
                </c:pt>
                <c:pt idx="3">
                  <c:v>St James's University Hospital (267)</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0.82419420336101723</c:v>
                </c:pt>
                <c:pt idx="1">
                  <c:v>0.5371209317379364</c:v>
                </c:pt>
                <c:pt idx="2">
                  <c:v>0</c:v>
                </c:pt>
                <c:pt idx="3">
                  <c:v>0.99276993294704852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(143)</c:v>
                </c:pt>
                <c:pt idx="2">
                  <c:v>Wharfedale Hospital (-)</c:v>
                </c:pt>
                <c:pt idx="3">
                  <c:v>St James's University Hospital (268)</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(143)</c:v>
                </c:pt>
                <c:pt idx="2">
                  <c:v>Wharfedale Hospital (-)</c:v>
                </c:pt>
                <c:pt idx="3">
                  <c:v>St James's University Hospital (268)</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(143)</c:v>
                </c:pt>
                <c:pt idx="2">
                  <c:v>Wharfedale Hospital (-)</c:v>
                </c:pt>
                <c:pt idx="3">
                  <c:v>St James's University Hospital (268)</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(143)</c:v>
                </c:pt>
                <c:pt idx="2">
                  <c:v>Wharfedale Hospital (-)</c:v>
                </c:pt>
                <c:pt idx="3">
                  <c:v>St James's University Hospital (268)</c:v>
                </c:pt>
                <c:pt idx="4">
                  <c:v>Chapel Allerton Hospital (-)</c:v>
                </c:pt>
              </c:strCache>
            </c:strRef>
          </c:cat>
          <c:val>
            <c:numRef>
              <c:f>Sheet1!$G$2:$G$6</c:f>
              <c:numCache>
                <c:formatCode>0.0;;</c:formatCode>
                <c:ptCount val="5"/>
                <c:pt idx="0">
                  <c:v>8.1069321317802387</c:v>
                </c:pt>
                <c:pt idx="1">
                  <c:v>8.5224845122515323</c:v>
                </c:pt>
                <c:pt idx="2">
                  <c:v>0</c:v>
                </c:pt>
                <c:pt idx="3">
                  <c:v>7.8424172796450469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(143)</c:v>
                </c:pt>
                <c:pt idx="2">
                  <c:v>Wharfedale Hospital (-)</c:v>
                </c:pt>
                <c:pt idx="3">
                  <c:v>St James's University Hospital (268)</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(143)</c:v>
                </c:pt>
                <c:pt idx="2">
                  <c:v>Wharfedale Hospital (-)</c:v>
                </c:pt>
                <c:pt idx="3">
                  <c:v>St James's University Hospital (268)</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(143)</c:v>
                </c:pt>
                <c:pt idx="2">
                  <c:v>Wharfedale Hospital (-)</c:v>
                </c:pt>
                <c:pt idx="3">
                  <c:v>St James's University Hospital (268)</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1.8930678682197613</c:v>
                </c:pt>
                <c:pt idx="1">
                  <c:v>1.4775154877484677</c:v>
                </c:pt>
                <c:pt idx="2">
                  <c:v>0</c:v>
                </c:pt>
                <c:pt idx="3">
                  <c:v>2.1575827203549531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6.8943707977894144</c:v>
                </c:pt>
                <c:pt idx="1">
                  <c:v>6.4265049680610709</c:v>
                </c:pt>
                <c:pt idx="2">
                  <c:v>6.1670969434854017</c:v>
                </c:pt>
                <c:pt idx="3">
                  <c:v>6.9208233489257571</c:v>
                </c:pt>
                <c:pt idx="4">
                  <c:v>6.4224457254357787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6.7649312298659643</c:v>
                </c:pt>
                <c:pt idx="1">
                  <c:v>6.8011692512654438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8.7152227488715948</c:v>
                </c:pt>
                <c:pt idx="1">
                  <c:v>8.4863019699244493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8.4004123820226724</c:v>
                </c:pt>
                <c:pt idx="1">
                  <c:v>8.6894455053704061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8.7285736141431141</c:v>
                </c:pt>
                <c:pt idx="1">
                  <c:v>9.1354672405949824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0.17597549307231652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0.43731503726285492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0.12192016279165774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1.2728291351636312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0.12192016279165863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0.43731503726285403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0.38943186801088281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7.5348039157994284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3.8794229648749958</c:v>
                </c:pt>
                <c:pt idx="1">
                  <c:v>3.9202767822014679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7.0044751741572826</c:v>
                </c:pt>
                <c:pt idx="1">
                  <c:v>6.2382776784003742</c:v>
                </c:pt>
                <c:pt idx="2">
                  <c:v>7.1779912974331097</c:v>
                </c:pt>
                <c:pt idx="3">
                  <c:v>6.6582318591458671</c:v>
                </c:pt>
                <c:pt idx="4">
                  <c:v>7.2436999013972034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9.3421623640028226</c:v>
                </c:pt>
                <c:pt idx="1">
                  <c:v>8.9597173085385151</c:v>
                </c:pt>
                <c:pt idx="2">
                  <c:v>8.8369592703780366</c:v>
                </c:pt>
                <c:pt idx="3">
                  <c:v>8.9221815515259628</c:v>
                </c:pt>
                <c:pt idx="4">
                  <c:v>8.9296357157101465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8.4256760528113244</c:v>
                </c:pt>
                <c:pt idx="1">
                  <c:v>7.7732893321140866</c:v>
                </c:pt>
                <c:pt idx="2">
                  <c:v>8.0091332383565401</c:v>
                </c:pt>
                <c:pt idx="3">
                  <c:v>8.3172505562491654</c:v>
                </c:pt>
                <c:pt idx="4">
                  <c:v>7.9378038991475197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8.5044601211088118</c:v>
                </c:pt>
                <c:pt idx="1">
                  <c:v>8.4532200309110141</c:v>
                </c:pt>
                <c:pt idx="2">
                  <c:v>8.2001177574086679</c:v>
                </c:pt>
                <c:pt idx="3">
                  <c:v>8.1525051750942428</c:v>
                </c:pt>
                <c:pt idx="4">
                  <c:v>7.94079618141427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9.3810038797620869</c:v>
                </c:pt>
                <c:pt idx="1">
                  <c:v>9.5237193617348659</c:v>
                </c:pt>
                <c:pt idx="2">
                  <c:v>9.3828217217801146</c:v>
                </c:pt>
                <c:pt idx="3">
                  <c:v>9.4669769420230061</c:v>
                </c:pt>
                <c:pt idx="4">
                  <c:v>9.4139027555409687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8.837940066081158</c:v>
                </c:pt>
                <c:pt idx="1">
                  <c:v>8.9231302576845177</c:v>
                </c:pt>
                <c:pt idx="2">
                  <c:v>8.6818740722711638</c:v>
                </c:pt>
                <c:pt idx="3">
                  <c:v>8.8416366825495096</c:v>
                </c:pt>
                <c:pt idx="4">
                  <c:v>8.8329732486219381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9.3669667066212181</c:v>
                </c:pt>
                <c:pt idx="1">
                  <c:v>9.3406759660625589</c:v>
                </c:pt>
                <c:pt idx="2">
                  <c:v>9.2215709088951368</c:v>
                </c:pt>
                <c:pt idx="3">
                  <c:v>9.3137875310303606</c:v>
                </c:pt>
                <c:pt idx="4">
                  <c:v>9.2489428032125218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8.8488996522109815</c:v>
                </c:pt>
                <c:pt idx="1">
                  <c:v>8.6955474199369132</c:v>
                </c:pt>
                <c:pt idx="2">
                  <c:v>8.7419957115797686</c:v>
                </c:pt>
                <c:pt idx="3">
                  <c:v>8.8603158748272062</c:v>
                </c:pt>
                <c:pt idx="4">
                  <c:v>8.8243947375181957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8.7376748256309291</c:v>
                </c:pt>
                <c:pt idx="1">
                  <c:v>8.6969193646580596</c:v>
                </c:pt>
                <c:pt idx="2">
                  <c:v>8.6025727367385318</c:v>
                </c:pt>
                <c:pt idx="3">
                  <c:v>8.7864317052162644</c:v>
                </c:pt>
                <c:pt idx="4">
                  <c:v>8.7216791184105134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0.22016234221537001</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0.61395790629925795</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0.17116687400401087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1.7869577862973145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0.17116687400401087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0.61395790629925884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0.40709900491380857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7.1216604136325028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8.9914955594568315</c:v>
                </c:pt>
                <c:pt idx="1">
                  <c:v>8.8817491730421008</c:v>
                </c:pt>
                <c:pt idx="2">
                  <c:v>8.8079628159840819</c:v>
                </c:pt>
                <c:pt idx="3">
                  <c:v>8.9703906190447871</c:v>
                </c:pt>
                <c:pt idx="4">
                  <c:v>8.8353854761171871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8.7523618787247379</c:v>
                </c:pt>
                <c:pt idx="1">
                  <c:v>8.5674657869565092</c:v>
                </c:pt>
                <c:pt idx="2">
                  <c:v>8.639931458937113</c:v>
                </c:pt>
                <c:pt idx="3">
                  <c:v>8.8348426831044371</c:v>
                </c:pt>
                <c:pt idx="4">
                  <c:v>8.7018100549435022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7.4649149174025844</c:v>
                </c:pt>
                <c:pt idx="1">
                  <c:v>7.4986649590397958</c:v>
                </c:pt>
                <c:pt idx="2">
                  <c:v>7.0873085161956304</c:v>
                </c:pt>
                <c:pt idx="3">
                  <c:v>7.4388279517646696</c:v>
                </c:pt>
                <c:pt idx="4">
                  <c:v>7.2710702489186936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7.8955642653842188</c:v>
                </c:pt>
                <c:pt idx="1">
                  <c:v>7.9829102602496018</c:v>
                </c:pt>
                <c:pt idx="2">
                  <c:v>7.7144574999093303</c:v>
                </c:pt>
                <c:pt idx="3">
                  <c:v>7.634251482724264</c:v>
                </c:pt>
                <c:pt idx="4">
                  <c:v>7.8029680111808331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7.2483022643204711</c:v>
                </c:pt>
                <c:pt idx="1">
                  <c:v>7.3139811968294364</c:v>
                </c:pt>
                <c:pt idx="2">
                  <c:v>7.0432082891807823</c:v>
                </c:pt>
                <c:pt idx="3">
                  <c:v>7.1430969657830152</c:v>
                </c:pt>
                <c:pt idx="4">
                  <c:v>7.2236436294759487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8.9832615057336476</c:v>
                </c:pt>
                <c:pt idx="1">
                  <c:v>9.0893364855079586</c:v>
                </c:pt>
                <c:pt idx="2">
                  <c:v>8.8604929027910106</c:v>
                </c:pt>
                <c:pt idx="3">
                  <c:v>9.0153884274379497</c:v>
                </c:pt>
                <c:pt idx="4">
                  <c:v>8.8340629962797816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7.5117286003251227</c:v>
                </c:pt>
                <c:pt idx="1">
                  <c:v>7.5565951092430286</c:v>
                </c:pt>
                <c:pt idx="2">
                  <c:v>7.6292216419224941</c:v>
                </c:pt>
                <c:pt idx="3">
                  <c:v>8.2114007374315925</c:v>
                </c:pt>
                <c:pt idx="4">
                  <c:v>7.6133603304451913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9.3459796206781647</c:v>
                </c:pt>
                <c:pt idx="1">
                  <c:v>9.3670944022450335</c:v>
                </c:pt>
                <c:pt idx="2">
                  <c:v>9.3821193559196718</c:v>
                </c:pt>
                <c:pt idx="3">
                  <c:v>9.5468471316054728</c:v>
                </c:pt>
                <c:pt idx="4">
                  <c:v>9.3203046821061051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8.7926494035938632</c:v>
                </c:pt>
                <c:pt idx="1">
                  <c:v>8.8075799211953623</c:v>
                </c:pt>
                <c:pt idx="2">
                  <c:v>8.9385120260517201</c:v>
                </c:pt>
                <c:pt idx="3">
                  <c:v>8.9428259267410084</c:v>
                </c:pt>
                <c:pt idx="4">
                  <c:v>8.7472663817183758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7.9736230237441488</c:v>
                </c:pt>
                <c:pt idx="1">
                  <c:v>7.9869648911269167</c:v>
                </c:pt>
                <c:pt idx="2">
                  <c:v>7.9355790952242078</c:v>
                </c:pt>
                <c:pt idx="3">
                  <c:v>8.4144800933852544</c:v>
                </c:pt>
                <c:pt idx="4">
                  <c:v>7.9708032775549729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6.945425677978271</c:v>
                </c:pt>
                <c:pt idx="1">
                  <c:v>6.9970903885880222</c:v>
                </c:pt>
                <c:pt idx="2">
                  <c:v>7.0087454702223999</c:v>
                </c:pt>
                <c:pt idx="3">
                  <c:v>6.7981785699406352</c:v>
                </c:pt>
                <c:pt idx="4">
                  <c:v>6.6148867871693691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5.4628323854520371</c:v>
                </c:pt>
                <c:pt idx="1">
                  <c:v>5.5088919866279991</c:v>
                </c:pt>
                <c:pt idx="2">
                  <c:v>5.7405299968267132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8.1789843924523034</c:v>
                </c:pt>
                <c:pt idx="1">
                  <c:v>8.2706960024866998</c:v>
                </c:pt>
                <c:pt idx="2">
                  <c:v>8.2191297181288991</c:v>
                </c:pt>
                <c:pt idx="3">
                  <c:v>7.7664066230772013</c:v>
                </c:pt>
                <c:pt idx="4">
                  <c:v>8.1128843146897029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6.8170622251559534</c:v>
                </c:pt>
                <c:pt idx="1">
                  <c:v>6.8238111165333528</c:v>
                </c:pt>
                <c:pt idx="2">
                  <c:v>6.9576652558602214</c:v>
                </c:pt>
                <c:pt idx="3">
                  <c:v>7.0087563865758362</c:v>
                </c:pt>
                <c:pt idx="4">
                  <c:v>7.0322318582134118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7.0499066882756916</c:v>
                </c:pt>
                <c:pt idx="1">
                  <c:v>7.9095895216719203</c:v>
                </c:pt>
                <c:pt idx="2">
                  <c:v>8.0676145589686339</c:v>
                </c:pt>
                <c:pt idx="3">
                  <c:v>7.8071871653623326</c:v>
                </c:pt>
                <c:pt idx="4">
                  <c:v>7.8663187101611136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8.9786011823877505</c:v>
                </c:pt>
                <c:pt idx="1">
                  <c:v>9.0821430495107318</c:v>
                </c:pt>
                <c:pt idx="2">
                  <c:v>9.1511196018054548</c:v>
                </c:pt>
                <c:pt idx="3">
                  <c:v>9.1020139862439553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4.8056602126725148</c:v>
                </c:pt>
                <c:pt idx="1">
                  <c:v>4.2553066475245078</c:v>
                </c:pt>
                <c:pt idx="2">
                  <c:v>4.5281856953086654</c:v>
                </c:pt>
                <c:pt idx="3">
                  <c:v>4.4292350740243371</c:v>
                </c:pt>
                <c:pt idx="4">
                  <c:v>4.6990388239192491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6.1686772523090614</c:v>
                </c:pt>
                <c:pt idx="1">
                  <c:v>6.7020961385406794</c:v>
                </c:pt>
                <c:pt idx="2">
                  <c:v>6.7019207903955076</c:v>
                </c:pt>
                <c:pt idx="3">
                  <c:v>6.8727968609652752</c:v>
                </c:pt>
                <c:pt idx="4">
                  <c:v>6.5821782215694764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7.5368701524932122</c:v>
                </c:pt>
                <c:pt idx="1">
                  <c:v>7.8260385416092024</c:v>
                </c:pt>
                <c:pt idx="2">
                  <c:v>7.9700312363130346</c:v>
                </c:pt>
                <c:pt idx="3">
                  <c:v>7.6724146533060917</c:v>
                </c:pt>
                <c:pt idx="4">
                  <c:v>7.8213815193115446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8.1709298987629708</c:v>
                </c:pt>
                <c:pt idx="1">
                  <c:v>8.4677852764397912</c:v>
                </c:pt>
                <c:pt idx="2">
                  <c:v>8.1880282187888174</c:v>
                </c:pt>
                <c:pt idx="3">
                  <c:v>7.7808485475521492</c:v>
                </c:pt>
                <c:pt idx="4">
                  <c:v>8.2288401324340672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9.3594537519640699</c:v>
                </c:pt>
                <c:pt idx="1">
                  <c:v>9.0077175545623351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9.174482332245006</c:v>
                </c:pt>
                <c:pt idx="1">
                  <c:v>9.1432023343604278</c:v>
                </c:pt>
                <c:pt idx="2">
                  <c:v>8.9554584880508052</c:v>
                </c:pt>
                <c:pt idx="3">
                  <c:v>9.3230849007471939</c:v>
                </c:pt>
                <c:pt idx="4">
                  <c:v>9.1758057966389828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8.3126719830957878</c:v>
                </c:pt>
                <c:pt idx="1">
                  <c:v>8.0658661969121415</c:v>
                </c:pt>
                <c:pt idx="2">
                  <c:v>8.0674902742638572</c:v>
                </c:pt>
                <c:pt idx="3">
                  <c:v>8.2649685097756862</c:v>
                </c:pt>
                <c:pt idx="4">
                  <c:v>8.1069321317802387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7.6008566237805857</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0.80429594272076377</c:v>
                </c:pt>
                <c:pt idx="1">
                  <c:v>0.19570405727923629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0.31151385693918821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0.11361960008602789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1.1861724427178397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0.11361960008602878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0.40754177576288519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1.2479191182623808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3.9202767822014679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0.32695158623887721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0.20585700614836</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5.7391394218914371E-2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0.59915798172222523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5.7391394218914371E-2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5.9717614391749052E-2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9.1354672405949824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0.23188628863242045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0.29553461838582074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8.2392842033721436E-2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0.86016953609770042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8.2392842033721436E-2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0.29553461838582074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0.12000805300962369</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8.6894455053704061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0.12992817798758693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0.26598865126691962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7.4155647302161398E-2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0.77417439627606033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7.4155647302163175E-2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0.26598865126691962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0.38684722726511467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8.4863019699244493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8.1618023067346002E-2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0.15540365584226734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1.6223920337524014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0.15540365584226734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0.55741687010030461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1.3527381101845908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6.8011692512654438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1.8057982700259601E-2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0.25964340591026769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7.238664033711828E-2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0.75570621551040773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7.238664033711828E-2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0.25964340591026769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0.24777131932288832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8.9296357157101465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0.47347222246210841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0.15417924824053042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1.6096093927755373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0.15417924824053042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0.55302504643703276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0.92826050095290569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7.2436999013972034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7.6827497736369708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7.1588366890380312E-2</c:v>
                </c:pt>
                <c:pt idx="1">
                  <c:v>9.1722595078299773E-2</c:v>
                </c:pt>
                <c:pt idx="2">
                  <c:v>0.2572706935123043</c:v>
                </c:pt>
                <c:pt idx="3">
                  <c:v>0.57941834451901564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1.0022404781238947E-2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0.19176959109420011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5.3463928226738844E-2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0.55815579613010158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5.3463928226738844E-2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0.13859259255685785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9.4139027555409687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0.6088257386177327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0.17654745724130905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1.843130308969462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0.17654745724130905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0.63325750289622018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0.42375416527468168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5.6415632171013188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0.11043334763234558</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0.44471983361988343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0.12398456465384466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1.2943811965840917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0.12398456465384555</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0.44471983361988343</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0.17088645617654485</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7.4796828149807757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0.46770905930998286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0.3387543118527816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9.4442169439150625E-2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0.9859627980945973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9.4442169439149737E-2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0.3387543118527816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0.52272595689318813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7.94079618141427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0.29591339022046359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0.10884712124695817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1.1363484433544189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0.10884712124695817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0.39042338686350142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0.45349435193927867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7.9378038991475197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8.9687702631175537</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0.2028802785069459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7.3713231844234173E-2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0.76955564190595283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7.3713231844234173E-2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0.2644017526929705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0.15621176375977086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8.8243947375181957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2.8206076035903749E-3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0.21848306046174493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6.091144376246227E-2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0.63590679761664504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6.091144376246227E-2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0.21848306046174493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0.15474132454083644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9.2489428032125218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0.85011185682326618</c:v>
                </c:pt>
                <c:pt idx="1">
                  <c:v>1.7897091722595081E-2</c:v>
                </c:pt>
                <c:pt idx="2">
                  <c:v>3.1319910514541388E-2</c:v>
                </c:pt>
                <c:pt idx="3">
                  <c:v>2.9082774049217001E-2</c:v>
                </c:pt>
                <c:pt idx="4">
                  <c:v>2.2371364653243852E-3</c:v>
                </c:pt>
                <c:pt idx="5">
                  <c:v>6.9351230425055935E-2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5.9693392718163096E-4</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0.25714135593817034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7.168908751154035E-2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0.7484238633597613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7.168908751154035E-2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0.25714135593817034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0.39560116681479052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8.8329732486219381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8.3824862245974749</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0.2540574551985193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0.36995579049412797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0.10314090840569268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1.0767763939943888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0.10314090840569357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0.36995579049412797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0.78558015267186754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7.2710702489186936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0.10385849647181633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0.27990875413524297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7.803646790783958E-2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0.81468961067658086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7.803646790783958E-2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0.27990875413524208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0.11774461319463825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8.7018100549435022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0.10141150854843595</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0.20193512183518081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5.6298002194468566E-2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0.58774312471250667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5.6298002194468566E-2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0.20193512183518081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0.36164886922409778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8.8353854761171871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7.4754488339519476E-2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0.24264981863509849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6.7648955257798349E-2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0.70624545804329486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6.7648955257798349E-2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0.2426498186350976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0.41705147989861402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8.7216791184105134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0.28146453089244849</c:v>
                </c:pt>
                <c:pt idx="1">
                  <c:v>2.2883295194508009E-3</c:v>
                </c:pt>
                <c:pt idx="2">
                  <c:v>0.60411899313501149</c:v>
                </c:pt>
                <c:pt idx="3">
                  <c:v>6.8649885583524032E-3</c:v>
                </c:pt>
                <c:pt idx="4">
                  <c:v>1.372997711670481E-2</c:v>
                </c:pt>
                <c:pt idx="5">
                  <c:v>3.4324942791762007E-2</c:v>
                </c:pt>
                <c:pt idx="6">
                  <c:v>6.8649885583524032E-3</c:v>
                </c:pt>
                <c:pt idx="7">
                  <c:v>1.1441647597254001E-2</c:v>
                </c:pt>
                <c:pt idx="8">
                  <c:v>3.8901601830663608E-2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8.2160584726801726</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0.22284224611319292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0.32746232152268728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9.1294046959978559E-2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0.95309684778086368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9.1294046959978559E-2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0.32746232152268817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0.63739475791468436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7.6133603304451913</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0.19415120961769183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6.225002731245155E-2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0.64988141923184273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6.225002731245155E-2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0.22328442146421779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0.29013128757828177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8.8340629962797816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0.12040304065356011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0.27982467101439656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7.8013026162397914E-2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0.81444488219284139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7.8013026162397914E-2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0.27982467101439745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0.54173302895523801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7.2236436294759487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0.15441209588398497</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0.27692585785347656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7.7204858726185321E-2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0.80600772926137587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7.7204858726185321E-2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0.27692585785347568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0.58807454663382153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7.8029680111808331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0.29135483104704285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0.24649750233484813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6.8721660705981513E-2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0.71744435014311136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6.8721660705982401E-2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0.24649750233484724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0.63921626949294819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7.9708032775549729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0.30192482876181259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0.19196427591669973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5.3518204899685173E-2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0.55872243686535583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5.3518204899685173E-2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0.19196427591669973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0.33235169764047789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8.7472663817183758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3.7823294863432722E-3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0.1500203389751551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4.1824548875316836E-2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0.43664233343050896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4.1824548875316836E-2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0.1500203389751551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3.1999203435523427E-2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9.3203046821061051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8.2991279829348272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7.2420041330380691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7.1922467781427608</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6.8332922544582786E-3</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0.6556487722923201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0.18278997574003508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1.9083013130104751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0.18278997574003419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0.6556487722923201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0.10555435102059896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7.3781601579756124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7.8517569591655345E-2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0.66319237421705157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0.18489307555671441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1.9302573755643078</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0.18489307555671441</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0.66319237421705157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5.8795094632211331E-2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7.0063333983099092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34</c:v>
                </c:pt>
                <c:pt idx="2">
                  <c:v>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7.1147578378751746</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0.30809886526294683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8.6751660477450976E-2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0.90567497984901379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8.6751660477450976E-2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0.31116925015217323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0.78515384607306959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7.0322318582134118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1.0426268891607577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0.5071238479559117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0.14138233728549565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1.4760114649947411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0.14138233728549565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0.5071238479559117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4.4421027779577571E-2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8.1128843146897029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4.6439540377491539E-2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0.35647163523752212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9.9381626734787787E-2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1.0375300287628129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9.9381626734787787E-2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0.35647163523752212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1.0406439444294246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5.7405299968267132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0.2903287895716975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8.7846429397980152E-2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0.91710421145775811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8.7846429397981041E-2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0.31509607324946298</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0.52760132852995323</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6.6148867871693691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0.28742145787966678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0.30232142588287303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8.4284953222156567E-2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0.87992290742255186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8.4284953222156567E-2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0.30232142588287303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1.3469994266654668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6.5821782215694764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0.33151766219318279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0.11011490031253102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1.149583876236584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0.11011490031253146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0.3949707794900128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0.4416337786035065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4.6990388239192491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0.11078040368549047</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0.12493636146633058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3.4831323486864463E-2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0.36363405637958124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3.4831323486864463E-2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0.12493636146633058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0.25107448056408543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9.1020139862439553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0.38382376776141403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0.10816075474581943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1.1291828748377348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0.10816075474581943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0.38796146108233032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0.57674775030809755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7.8663187101611136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5.6415632171013188</c:v>
                </c:pt>
                <c:pt idx="1">
                  <c:v>7.2420041330380691</c:v>
                </c:pt>
                <c:pt idx="2">
                  <c:v>7.4796828149807757</c:v>
                </c:pt>
                <c:pt idx="3" formatCode="General">
                  <c:v>7.2710702489186936</c:v>
                </c:pt>
                <c:pt idx="4">
                  <c:v>7.9708032775549729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6.3030187844839478</c:v>
                </c:pt>
                <c:pt idx="1">
                  <c:v>7.8553173356277179</c:v>
                </c:pt>
                <c:pt idx="2">
                  <c:v>7.9619392085868821</c:v>
                </c:pt>
                <c:pt idx="3" formatCode="General">
                  <c:v>7.5540678216351358</c:v>
                </c:pt>
                <c:pt idx="4">
                  <c:v>8.2493818926396916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0.38658507351728755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0.39145015117042004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0.10913337545909751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1.1393368965596284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0.10913337545909751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0.39145015117042004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0.37352864956865162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6.4620318660883074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0.10764613782450638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0.36759062905297846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0.10248151907909264</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1.0698924633376645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0.10248151907908998</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0.36759062905298023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0.30477359289280415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8.2288401324340672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0.6449543296405702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0.50007811122280632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0.13941803856193946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1.4555044660844816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0.13941803856194035</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0.50007811122280543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0.66330625109795172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7.8213815193115446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9.0077175545623351</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0.32089770647222515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0.21396915460504928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5.9653000557949198E-2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0.62276882979429615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5.9653000557949198E-2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0.21396915460504928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0.19472788434214472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9.0077175545623351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9.1758057966389828</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7.2436999013972034</c:v>
                </c:pt>
                <c:pt idx="1">
                  <c:v>8.6894455053704061</c:v>
                </c:pt>
                <c:pt idx="2">
                  <c:v>6.8011692512654438</c:v>
                </c:pt>
                <c:pt idx="3">
                  <c:v>7.1216604136325028</c:v>
                </c:pt>
                <c:pt idx="4">
                  <c:v>7.0063333983099092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8.3573565174024438</c:v>
                </c:pt>
                <c:pt idx="2">
                  <c:v>6.5325733279171949</c:v>
                </c:pt>
                <c:pt idx="3">
                  <c:v>6.8928339503528786</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0.1844474165062433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0.17859906586599905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4.9792084262888281E-2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0.51982226810694598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4.9792084262888281E-2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0.17859906586599905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0.23539844918817288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9.1758057966389828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8.1069321317802387</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6.6365684409068315E-2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0.26971358318929983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7.5194130472571175E-2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0.78501601267000343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7.5194130472571175E-2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0.26971358318930072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0.51969094510811864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8.1069321317802387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(171)</c:v>
                </c:pt>
                <c:pt idx="1">
                  <c:v>Leeds General Infirmary (59)</c:v>
                </c:pt>
                <c:pt idx="2">
                  <c:v>Wharfedale Hospital (-)</c:v>
                </c:pt>
                <c:pt idx="3">
                  <c:v>St James's University Hospital (93)</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(171)</c:v>
                </c:pt>
                <c:pt idx="1">
                  <c:v>Leeds General Infirmary (59)</c:v>
                </c:pt>
                <c:pt idx="2">
                  <c:v>Wharfedale Hospital (-)</c:v>
                </c:pt>
                <c:pt idx="3">
                  <c:v>St James's University Hospital (93)</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(171)</c:v>
                </c:pt>
                <c:pt idx="1">
                  <c:v>Leeds General Infirmary (59)</c:v>
                </c:pt>
                <c:pt idx="2">
                  <c:v>Wharfedale Hospital (-)</c:v>
                </c:pt>
                <c:pt idx="3">
                  <c:v>St James's University Hospital (93)</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(171)</c:v>
                </c:pt>
                <c:pt idx="1">
                  <c:v>Leeds General Infirmary (59)</c:v>
                </c:pt>
                <c:pt idx="2">
                  <c:v>Wharfedale Hospital (-)</c:v>
                </c:pt>
                <c:pt idx="3">
                  <c:v>St James's University Hospital (93)</c:v>
                </c:pt>
                <c:pt idx="4">
                  <c:v>Chapel Allerton Hospital (-)</c:v>
                </c:pt>
              </c:strCache>
            </c:strRef>
          </c:cat>
          <c:val>
            <c:numRef>
              <c:f>Sheet1!$G$2:$G$6</c:f>
              <c:numCache>
                <c:formatCode>0.0;;</c:formatCode>
                <c:ptCount val="5"/>
                <c:pt idx="0">
                  <c:v>7.1216604136325028</c:v>
                </c:pt>
                <c:pt idx="1">
                  <c:v>6.9878811524202824</c:v>
                </c:pt>
                <c:pt idx="2">
                  <c:v>0</c:v>
                </c:pt>
                <c:pt idx="3">
                  <c:v>7.8440042484768426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(171)</c:v>
                </c:pt>
                <c:pt idx="1">
                  <c:v>Leeds General Infirmary (59)</c:v>
                </c:pt>
                <c:pt idx="2">
                  <c:v>Wharfedale Hospital (-)</c:v>
                </c:pt>
                <c:pt idx="3">
                  <c:v>St James's University Hospital (93)</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(171)</c:v>
                </c:pt>
                <c:pt idx="1">
                  <c:v>Leeds General Infirmary (59)</c:v>
                </c:pt>
                <c:pt idx="2">
                  <c:v>Wharfedale Hospital (-)</c:v>
                </c:pt>
                <c:pt idx="3">
                  <c:v>St James's University Hospital (93)</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(171)</c:v>
                </c:pt>
                <c:pt idx="1">
                  <c:v>Leeds General Infirmary (59)</c:v>
                </c:pt>
                <c:pt idx="2">
                  <c:v>Wharfedale Hospital (-)</c:v>
                </c:pt>
                <c:pt idx="3">
                  <c:v>St James's University Hospital (93)</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2.8783395863674972</c:v>
                </c:pt>
                <c:pt idx="1">
                  <c:v>3.0121188475797176</c:v>
                </c:pt>
                <c:pt idx="2">
                  <c:v>0</c:v>
                </c:pt>
                <c:pt idx="3">
                  <c:v>2.1559957515231574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(172)</c:v>
                </c:pt>
                <c:pt idx="1">
                  <c:v>Leeds General Infirmary (59)</c:v>
                </c:pt>
                <c:pt idx="2">
                  <c:v>Wharfedale Hospital (-)</c:v>
                </c:pt>
                <c:pt idx="3">
                  <c:v>St James's University Hospital (94)</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(172)</c:v>
                </c:pt>
                <c:pt idx="1">
                  <c:v>Leeds General Infirmary (59)</c:v>
                </c:pt>
                <c:pt idx="2">
                  <c:v>Wharfedale Hospital (-)</c:v>
                </c:pt>
                <c:pt idx="3">
                  <c:v>St James's University Hospital (94)</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(172)</c:v>
                </c:pt>
                <c:pt idx="1">
                  <c:v>Leeds General Infirmary (59)</c:v>
                </c:pt>
                <c:pt idx="2">
                  <c:v>Wharfedale Hospital (-)</c:v>
                </c:pt>
                <c:pt idx="3">
                  <c:v>St James's University Hospital (94)</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(172)</c:v>
                </c:pt>
                <c:pt idx="1">
                  <c:v>Leeds General Infirmary (59)</c:v>
                </c:pt>
                <c:pt idx="2">
                  <c:v>Wharfedale Hospital (-)</c:v>
                </c:pt>
                <c:pt idx="3">
                  <c:v>St James's University Hospital (94)</c:v>
                </c:pt>
                <c:pt idx="4">
                  <c:v>Chapel Allerton Hospital (-)</c:v>
                </c:pt>
              </c:strCache>
            </c:strRef>
          </c:cat>
          <c:val>
            <c:numRef>
              <c:f>Sheet1!$G$2:$G$6</c:f>
              <c:numCache>
                <c:formatCode>0.0;;</c:formatCode>
                <c:ptCount val="5"/>
                <c:pt idx="0">
                  <c:v>7.5348039157994284</c:v>
                </c:pt>
                <c:pt idx="1">
                  <c:v>7.6683359415943286</c:v>
                </c:pt>
                <c:pt idx="2">
                  <c:v>0</c:v>
                </c:pt>
                <c:pt idx="3">
                  <c:v>7.858847083225009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(172)</c:v>
                </c:pt>
                <c:pt idx="1">
                  <c:v>Leeds General Infirmary (59)</c:v>
                </c:pt>
                <c:pt idx="2">
                  <c:v>Wharfedale Hospital (-)</c:v>
                </c:pt>
                <c:pt idx="3">
                  <c:v>St James's University Hospital (94)</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(172)</c:v>
                </c:pt>
                <c:pt idx="1">
                  <c:v>Leeds General Infirmary (59)</c:v>
                </c:pt>
                <c:pt idx="2">
                  <c:v>Wharfedale Hospital (-)</c:v>
                </c:pt>
                <c:pt idx="3">
                  <c:v>St James's University Hospital (94)</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(172)</c:v>
                </c:pt>
                <c:pt idx="1">
                  <c:v>Leeds General Infirmary (59)</c:v>
                </c:pt>
                <c:pt idx="2">
                  <c:v>Wharfedale Hospital (-)</c:v>
                </c:pt>
                <c:pt idx="3">
                  <c:v>St James's University Hospital (94)</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2.4651960842005716</c:v>
                </c:pt>
                <c:pt idx="1">
                  <c:v>2.3316640584056714</c:v>
                </c:pt>
                <c:pt idx="2">
                  <c:v>0</c:v>
                </c:pt>
                <c:pt idx="3">
                  <c:v>2.141152916774991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(140)</c:v>
                </c:pt>
                <c:pt idx="2">
                  <c:v>Wharfedale Hospital (-)</c:v>
                </c:pt>
                <c:pt idx="3">
                  <c:v>St James's University Hospital (265)</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(140)</c:v>
                </c:pt>
                <c:pt idx="2">
                  <c:v>Wharfedale Hospital (-)</c:v>
                </c:pt>
                <c:pt idx="3">
                  <c:v>St James's University Hospital (265)</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(140)</c:v>
                </c:pt>
                <c:pt idx="2">
                  <c:v>Wharfedale Hospital (-)</c:v>
                </c:pt>
                <c:pt idx="3">
                  <c:v>St James's University Hospital (265)</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(140)</c:v>
                </c:pt>
                <c:pt idx="2">
                  <c:v>Wharfedale Hospital (-)</c:v>
                </c:pt>
                <c:pt idx="3">
                  <c:v>St James's University Hospital (265)</c:v>
                </c:pt>
                <c:pt idx="4">
                  <c:v>Chapel Allerton Hospital (-)</c:v>
                </c:pt>
              </c:strCache>
            </c:strRef>
          </c:cat>
          <c:val>
            <c:numRef>
              <c:f>Sheet1!$G$2:$G$6</c:f>
              <c:numCache>
                <c:formatCode>0.0;;</c:formatCode>
                <c:ptCount val="5"/>
                <c:pt idx="0">
                  <c:v>6.4224457254357787</c:v>
                </c:pt>
                <c:pt idx="1">
                  <c:v>6.974911208960604</c:v>
                </c:pt>
                <c:pt idx="2">
                  <c:v>0</c:v>
                </c:pt>
                <c:pt idx="3">
                  <c:v>6.1469371276592364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(140)</c:v>
                </c:pt>
                <c:pt idx="2">
                  <c:v>Wharfedale Hospital (-)</c:v>
                </c:pt>
                <c:pt idx="3">
                  <c:v>St James's University Hospital (265)</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(140)</c:v>
                </c:pt>
                <c:pt idx="2">
                  <c:v>Wharfedale Hospital (-)</c:v>
                </c:pt>
                <c:pt idx="3">
                  <c:v>St James's University Hospital (265)</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(429)</c:v>
                </c:pt>
                <c:pt idx="1">
                  <c:v>Leeds General Infirmary (140)</c:v>
                </c:pt>
                <c:pt idx="2">
                  <c:v>Wharfedale Hospital (-)</c:v>
                </c:pt>
                <c:pt idx="3">
                  <c:v>St James's University Hospital (265)</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3.5775542745642213</c:v>
                </c:pt>
                <c:pt idx="1">
                  <c:v>3.025088791039396</c:v>
                </c:pt>
                <c:pt idx="2">
                  <c:v>0</c:v>
                </c:pt>
                <c:pt idx="3">
                  <c:v>3.8530628723407636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(227)</c:v>
                </c:pt>
                <c:pt idx="1">
                  <c:v>Leeds General Infirmary (71)</c:v>
                </c:pt>
                <c:pt idx="2">
                  <c:v>Wharfedale Hospital (-)</c:v>
                </c:pt>
                <c:pt idx="3">
                  <c:v>St James's University Hospital (152)</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(227)</c:v>
                </c:pt>
                <c:pt idx="1">
                  <c:v>Leeds General Infirmary (71)</c:v>
                </c:pt>
                <c:pt idx="2">
                  <c:v>Wharfedale Hospital (-)</c:v>
                </c:pt>
                <c:pt idx="3">
                  <c:v>St James's University Hospital (152)</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(227)</c:v>
                </c:pt>
                <c:pt idx="1">
                  <c:v>Leeds General Infirmary (71)</c:v>
                </c:pt>
                <c:pt idx="2">
                  <c:v>Wharfedale Hospital (-)</c:v>
                </c:pt>
                <c:pt idx="3">
                  <c:v>St James's University Hospital (152)</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(227)</c:v>
                </c:pt>
                <c:pt idx="1">
                  <c:v>Leeds General Infirmary (71)</c:v>
                </c:pt>
                <c:pt idx="2">
                  <c:v>Wharfedale Hospital (-)</c:v>
                </c:pt>
                <c:pt idx="3">
                  <c:v>St James's University Hospital (152)</c:v>
                </c:pt>
                <c:pt idx="4">
                  <c:v>Chapel Allerton Hospital (-)</c:v>
                </c:pt>
              </c:strCache>
            </c:strRef>
          </c:cat>
          <c:val>
            <c:numRef>
              <c:f>Sheet1!$G$2:$G$6</c:f>
              <c:numCache>
                <c:formatCode>0.0;;</c:formatCode>
                <c:ptCount val="5"/>
                <c:pt idx="0">
                  <c:v>5.8332329990893177</c:v>
                </c:pt>
                <c:pt idx="1">
                  <c:v>6.1240178109118251</c:v>
                </c:pt>
                <c:pt idx="2">
                  <c:v>0</c:v>
                </c:pt>
                <c:pt idx="3">
                  <c:v>5.7021187595684033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(227)</c:v>
                </c:pt>
                <c:pt idx="1">
                  <c:v>Leeds General Infirmary (71)</c:v>
                </c:pt>
                <c:pt idx="2">
                  <c:v>Wharfedale Hospital (-)</c:v>
                </c:pt>
                <c:pt idx="3">
                  <c:v>St James's University Hospital (152)</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(227)</c:v>
                </c:pt>
                <c:pt idx="1">
                  <c:v>Leeds General Infirmary (71)</c:v>
                </c:pt>
                <c:pt idx="2">
                  <c:v>Wharfedale Hospital (-)</c:v>
                </c:pt>
                <c:pt idx="3">
                  <c:v>St James's University Hospital (152)</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(227)</c:v>
                </c:pt>
                <c:pt idx="1">
                  <c:v>Leeds General Infirmary (71)</c:v>
                </c:pt>
                <c:pt idx="2">
                  <c:v>Wharfedale Hospital (-)</c:v>
                </c:pt>
                <c:pt idx="3">
                  <c:v>St James's University Hospital (152)</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4.1667670009106823</c:v>
                </c:pt>
                <c:pt idx="1">
                  <c:v>3.8759821890881749</c:v>
                </c:pt>
                <c:pt idx="2">
                  <c:v>0</c:v>
                </c:pt>
                <c:pt idx="3">
                  <c:v>4.2978812404315967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Sheet1!$G$2:$G$6</c:f>
              <c:numCache>
                <c:formatCode>0.0;;</c:formatCode>
                <c:ptCount val="5"/>
                <c:pt idx="0">
                  <c:v>8.4863019699244493</c:v>
                </c:pt>
                <c:pt idx="1">
                  <c:v>8.6450800385563866</c:v>
                </c:pt>
                <c:pt idx="2">
                  <c:v>0</c:v>
                </c:pt>
                <c:pt idx="3">
                  <c:v>8.368299670234375</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Leeds General Infirmary (141)</c:v>
                </c:pt>
                <c:pt idx="2">
                  <c:v>Wharfedale Hospital (-)</c:v>
                </c:pt>
                <c:pt idx="3">
                  <c:v>St James's University Hospital (270)</c:v>
                </c:pt>
                <c:pt idx="4">
                  <c:v>Chapel Allerton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1.5136980300755507</c:v>
                </c:pt>
                <c:pt idx="1">
                  <c:v>1.3549199614436134</c:v>
                </c:pt>
                <c:pt idx="2">
                  <c:v>0</c:v>
                </c:pt>
                <c:pt idx="3">
                  <c:v>1.631700329765625</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422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RR8 | Leeds Teaching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422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RR8 | Leeds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RR8 | Leeds Teaching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Leeds Teaching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13888521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Were you able to get a member of staff to help you when you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08095642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98817739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52744738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Leeds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Leeds Teaching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447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lang="en-GB" sz="1250" b="0" noProof="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lang="en-GB" sz="1250">
                <a:solidFill>
                  <a:prstClr val="black"/>
                </a:solidFill>
                <a:latin typeface="Arial"/>
              </a:rPr>
              <a:t> </a:t>
            </a:r>
            <a:r>
              <a:rPr lang="en-GB" sz="1250" b="0">
                <a:solidFill>
                  <a:prstClr val="black"/>
                </a:solidFill>
                <a:latin typeface="Arial"/>
              </a:rPr>
              <a:t>Patients feeling there were enough nurses on duty to care for them</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when needing attention: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get help from staff when they need attention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684897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71757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35582675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4677564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98540644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951985955"/>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18723033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78301050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049651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5296940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62862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42416863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5737085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00676954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59340889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97225906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24001746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50371508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5745575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01593659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76805809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81713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2627620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92124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00874696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96537052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6932569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70026911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50695402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60001302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03102096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2843482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1478417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91645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63283845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9685133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98504880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92273822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08783857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782159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0454633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6033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4877730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0411497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82302807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58913331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82368823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6213982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883968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0272343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06249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85992870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1886281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58714682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24311080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5189212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35482127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111812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80261311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99152035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69257787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040675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1572917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79298111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04787553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75896672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55707662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9861131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46326718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8073435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765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3853915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0874166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5337090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73608401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178895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2896067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33138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88492552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6234142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19552478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79892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0759815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04793773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76282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93075519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4445638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12157069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57992147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006287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79832325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34196569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2386874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5519044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6870672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36252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04886525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0246401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73033606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8718216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704584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27645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89383229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6657766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44740675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2124660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0007264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83798986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345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7874444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73174289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4498391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2770533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5128923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4206885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2528924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4721602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8611814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3419385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336640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6987626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5478741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378184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5154305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1921969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8278361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0088482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049210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1981434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6596162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1378291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770169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9594738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3134230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831855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338138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2286071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7046107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987056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41623303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7315031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4597140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81579230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73546068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69555099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02078975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5927561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8708644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6592043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552200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7392396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3479242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72379594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017445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89998740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4382936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6679236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8404582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1098698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6366409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43083623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0729901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4154395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189660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2837381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362698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9946802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37655924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7866350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07230762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00772418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88766615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6933024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8540702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287638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5965910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5382679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1750405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3542389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4407701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4474765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3719469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2395013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7155193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945293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773417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805971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9305980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59914787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13137234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97306636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61653462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01565391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275419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1974101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470635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111789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24926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4158859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790956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305984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038501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3719981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202618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055630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905074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443292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190061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397786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456765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677598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059653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23506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31593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1727030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560178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49179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264798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884247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008236895"/>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03796413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07495073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99890332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052183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577834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226920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964063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946531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915990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6377855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63110170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851407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752311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510567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682478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329650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394146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872428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1150687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8031512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3799642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9621718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4468387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583864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199003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15828</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Leeds Teaching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